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3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4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40"/>
  </p:notesMasterIdLst>
  <p:sldIdLst>
    <p:sldId id="259" r:id="rId2"/>
    <p:sldId id="306" r:id="rId3"/>
    <p:sldId id="307" r:id="rId4"/>
    <p:sldId id="301" r:id="rId5"/>
    <p:sldId id="302" r:id="rId6"/>
    <p:sldId id="309" r:id="rId7"/>
    <p:sldId id="308" r:id="rId8"/>
    <p:sldId id="310" r:id="rId9"/>
    <p:sldId id="311" r:id="rId10"/>
    <p:sldId id="312" r:id="rId11"/>
    <p:sldId id="313" r:id="rId12"/>
    <p:sldId id="320" r:id="rId13"/>
    <p:sldId id="314" r:id="rId14"/>
    <p:sldId id="315" r:id="rId15"/>
    <p:sldId id="336" r:id="rId16"/>
    <p:sldId id="344" r:id="rId17"/>
    <p:sldId id="352" r:id="rId18"/>
    <p:sldId id="353" r:id="rId19"/>
    <p:sldId id="339" r:id="rId20"/>
    <p:sldId id="346" r:id="rId21"/>
    <p:sldId id="348" r:id="rId22"/>
    <p:sldId id="351" r:id="rId23"/>
    <p:sldId id="347" r:id="rId24"/>
    <p:sldId id="349" r:id="rId25"/>
    <p:sldId id="345" r:id="rId26"/>
    <p:sldId id="318" r:id="rId27"/>
    <p:sldId id="326" r:id="rId28"/>
    <p:sldId id="338" r:id="rId29"/>
    <p:sldId id="337" r:id="rId30"/>
    <p:sldId id="324" r:id="rId31"/>
    <p:sldId id="325" r:id="rId32"/>
    <p:sldId id="327" r:id="rId33"/>
    <p:sldId id="316" r:id="rId34"/>
    <p:sldId id="317" r:id="rId35"/>
    <p:sldId id="319" r:id="rId36"/>
    <p:sldId id="322" r:id="rId37"/>
    <p:sldId id="321" r:id="rId38"/>
    <p:sldId id="323" r:id="rId39"/>
  </p:sldIdLst>
  <p:sldSz cx="9144000" cy="6858000" type="screen4x3"/>
  <p:notesSz cx="7315200" cy="9601200"/>
  <p:custDataLst>
    <p:tags r:id="rId41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ahoma" pitchFamily="34" charset="0"/>
        <a:ea typeface="ＭＳ Ｐゴシック" pitchFamily="30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ahoma" pitchFamily="34" charset="0"/>
        <a:ea typeface="ＭＳ Ｐゴシック" pitchFamily="30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ahoma" pitchFamily="34" charset="0"/>
        <a:ea typeface="ＭＳ Ｐゴシック" pitchFamily="30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ahoma" pitchFamily="34" charset="0"/>
        <a:ea typeface="ＭＳ Ｐゴシック" pitchFamily="30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ahoma" pitchFamily="34" charset="0"/>
        <a:ea typeface="ＭＳ Ｐゴシック" pitchFamily="30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ahoma" pitchFamily="34" charset="0"/>
        <a:ea typeface="ＭＳ Ｐゴシック" pitchFamily="30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ahoma" pitchFamily="34" charset="0"/>
        <a:ea typeface="ＭＳ Ｐゴシック" pitchFamily="30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ahoma" pitchFamily="34" charset="0"/>
        <a:ea typeface="ＭＳ Ｐゴシック" pitchFamily="30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ahoma" pitchFamily="34" charset="0"/>
        <a:ea typeface="ＭＳ Ｐゴシック" pitchFamily="30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1586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964317-B2AB-4100-9268-F33ADBE79BE2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E7FCB3-DDB5-4AB7-94D9-8ECD93087FD6}">
      <dgm:prSet phldrT="[Text]"/>
      <dgm:spPr/>
      <dgm:t>
        <a:bodyPr/>
        <a:lstStyle/>
        <a:p>
          <a:r>
            <a:rPr lang="en-US" dirty="0"/>
            <a:t>Dell Laptop</a:t>
          </a:r>
        </a:p>
      </dgm:t>
    </dgm:pt>
    <dgm:pt modelId="{55C3342B-427B-489D-ABEC-9EF11B3403EE}" type="parTrans" cxnId="{FE03186A-FA6B-4CD6-A9F6-D092BBF1E6A6}">
      <dgm:prSet/>
      <dgm:spPr/>
      <dgm:t>
        <a:bodyPr/>
        <a:lstStyle/>
        <a:p>
          <a:endParaRPr lang="en-US"/>
        </a:p>
      </dgm:t>
    </dgm:pt>
    <dgm:pt modelId="{87CA02F3-7FF3-403B-A174-354DD8E4349C}" type="sibTrans" cxnId="{FE03186A-FA6B-4CD6-A9F6-D092BBF1E6A6}">
      <dgm:prSet/>
      <dgm:spPr/>
      <dgm:t>
        <a:bodyPr/>
        <a:lstStyle/>
        <a:p>
          <a:endParaRPr lang="en-US"/>
        </a:p>
      </dgm:t>
    </dgm:pt>
    <dgm:pt modelId="{9789F0AA-2110-4C1B-83A9-E766399CEE5D}">
      <dgm:prSet phldrT="[Text]"/>
      <dgm:spPr/>
      <dgm:t>
        <a:bodyPr/>
        <a:lstStyle/>
        <a:p>
          <a:r>
            <a:rPr lang="en-US" dirty="0" err="1"/>
            <a:t>MacBook</a:t>
          </a:r>
          <a:endParaRPr lang="en-US" dirty="0"/>
        </a:p>
      </dgm:t>
    </dgm:pt>
    <dgm:pt modelId="{404F6974-561E-4FD4-9AB1-490C80CFBEF0}" type="parTrans" cxnId="{72091150-0662-4C4B-B5B7-15B7C20F6A4D}">
      <dgm:prSet/>
      <dgm:spPr/>
      <dgm:t>
        <a:bodyPr/>
        <a:lstStyle/>
        <a:p>
          <a:endParaRPr lang="en-US"/>
        </a:p>
      </dgm:t>
    </dgm:pt>
    <dgm:pt modelId="{D63B01DE-2FB5-473F-84A3-5AED37C4C8CC}" type="sibTrans" cxnId="{72091150-0662-4C4B-B5B7-15B7C20F6A4D}">
      <dgm:prSet/>
      <dgm:spPr/>
      <dgm:t>
        <a:bodyPr/>
        <a:lstStyle/>
        <a:p>
          <a:endParaRPr lang="en-US"/>
        </a:p>
      </dgm:t>
    </dgm:pt>
    <dgm:pt modelId="{D869B4B7-72B1-4BF2-9BF0-4449D002EC58}">
      <dgm:prSet phldrT="[Text]"/>
      <dgm:spPr/>
      <dgm:t>
        <a:bodyPr/>
        <a:lstStyle/>
        <a:p>
          <a:r>
            <a:rPr lang="en-US" dirty="0"/>
            <a:t>Toshiba 101</a:t>
          </a:r>
        </a:p>
      </dgm:t>
    </dgm:pt>
    <dgm:pt modelId="{BEB35F3D-1C5E-4AE5-B86A-F0A4975B9C34}" type="parTrans" cxnId="{6F075F6D-E446-46A2-B1F1-D11DB523AF0F}">
      <dgm:prSet/>
      <dgm:spPr/>
      <dgm:t>
        <a:bodyPr/>
        <a:lstStyle/>
        <a:p>
          <a:endParaRPr lang="en-US"/>
        </a:p>
      </dgm:t>
    </dgm:pt>
    <dgm:pt modelId="{547650F2-6CD3-441E-A800-C99540E4A0BD}" type="sibTrans" cxnId="{6F075F6D-E446-46A2-B1F1-D11DB523AF0F}">
      <dgm:prSet/>
      <dgm:spPr/>
      <dgm:t>
        <a:bodyPr/>
        <a:lstStyle/>
        <a:p>
          <a:endParaRPr lang="en-US"/>
        </a:p>
      </dgm:t>
    </dgm:pt>
    <dgm:pt modelId="{9F757BFF-6961-47D6-BD09-660BDBF81A16}">
      <dgm:prSet phldrT="[Text]"/>
      <dgm:spPr/>
      <dgm:t>
        <a:bodyPr/>
        <a:lstStyle/>
        <a:p>
          <a:r>
            <a:rPr lang="en-US" dirty="0"/>
            <a:t>HP Light Laptop</a:t>
          </a:r>
        </a:p>
      </dgm:t>
    </dgm:pt>
    <dgm:pt modelId="{5BACFC9E-0918-40F5-A468-5927D69507E2}" type="parTrans" cxnId="{3F9A6D64-060D-4981-95C3-3183ADE0126C}">
      <dgm:prSet/>
      <dgm:spPr/>
      <dgm:t>
        <a:bodyPr/>
        <a:lstStyle/>
        <a:p>
          <a:endParaRPr lang="en-US"/>
        </a:p>
      </dgm:t>
    </dgm:pt>
    <dgm:pt modelId="{FB6D2C75-CC67-45EF-AE28-FF36E962FA7C}" type="sibTrans" cxnId="{3F9A6D64-060D-4981-95C3-3183ADE0126C}">
      <dgm:prSet/>
      <dgm:spPr/>
      <dgm:t>
        <a:bodyPr/>
        <a:lstStyle/>
        <a:p>
          <a:endParaRPr lang="en-US"/>
        </a:p>
      </dgm:t>
    </dgm:pt>
    <dgm:pt modelId="{DB6F4E0E-CCED-43E7-8F20-0C1C7A661D9A}" type="pres">
      <dgm:prSet presAssocID="{31964317-B2AB-4100-9268-F33ADBE79BE2}" presName="Name0" presStyleCnt="0">
        <dgm:presLayoutVars>
          <dgm:dir/>
          <dgm:resizeHandles val="exact"/>
        </dgm:presLayoutVars>
      </dgm:prSet>
      <dgm:spPr/>
    </dgm:pt>
    <dgm:pt modelId="{F7268CEA-5AF2-4EC2-B326-E04EA15609EC}" type="pres">
      <dgm:prSet presAssocID="{BDE7FCB3-DDB5-4AB7-94D9-8ECD93087FD6}" presName="Name5" presStyleLbl="vennNode1" presStyleIdx="0" presStyleCnt="4">
        <dgm:presLayoutVars>
          <dgm:bulletEnabled val="1"/>
        </dgm:presLayoutVars>
      </dgm:prSet>
      <dgm:spPr/>
    </dgm:pt>
    <dgm:pt modelId="{10F696B0-3E19-49BF-BD18-D89F7BCF298A}" type="pres">
      <dgm:prSet presAssocID="{87CA02F3-7FF3-403B-A174-354DD8E4349C}" presName="space" presStyleCnt="0"/>
      <dgm:spPr/>
    </dgm:pt>
    <dgm:pt modelId="{12EC84E8-A41D-48B9-8D22-8F96F0174488}" type="pres">
      <dgm:prSet presAssocID="{9789F0AA-2110-4C1B-83A9-E766399CEE5D}" presName="Name5" presStyleLbl="vennNode1" presStyleIdx="1" presStyleCnt="4">
        <dgm:presLayoutVars>
          <dgm:bulletEnabled val="1"/>
        </dgm:presLayoutVars>
      </dgm:prSet>
      <dgm:spPr/>
    </dgm:pt>
    <dgm:pt modelId="{1DC6B20A-E42D-4922-82CB-0D31763CF4E5}" type="pres">
      <dgm:prSet presAssocID="{D63B01DE-2FB5-473F-84A3-5AED37C4C8CC}" presName="space" presStyleCnt="0"/>
      <dgm:spPr/>
    </dgm:pt>
    <dgm:pt modelId="{16E21AF2-20BE-42BF-AFA2-8626580581AC}" type="pres">
      <dgm:prSet presAssocID="{D869B4B7-72B1-4BF2-9BF0-4449D002EC58}" presName="Name5" presStyleLbl="vennNode1" presStyleIdx="2" presStyleCnt="4">
        <dgm:presLayoutVars>
          <dgm:bulletEnabled val="1"/>
        </dgm:presLayoutVars>
      </dgm:prSet>
      <dgm:spPr/>
    </dgm:pt>
    <dgm:pt modelId="{F8B77BBA-DA8B-4456-A3D6-AF8ECF7D36C7}" type="pres">
      <dgm:prSet presAssocID="{547650F2-6CD3-441E-A800-C99540E4A0BD}" presName="space" presStyleCnt="0"/>
      <dgm:spPr/>
    </dgm:pt>
    <dgm:pt modelId="{92C80DC7-8E3C-47B3-AF20-E722C851B2CA}" type="pres">
      <dgm:prSet presAssocID="{9F757BFF-6961-47D6-BD09-660BDBF81A16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3F9A6D64-060D-4981-95C3-3183ADE0126C}" srcId="{31964317-B2AB-4100-9268-F33ADBE79BE2}" destId="{9F757BFF-6961-47D6-BD09-660BDBF81A16}" srcOrd="3" destOrd="0" parTransId="{5BACFC9E-0918-40F5-A468-5927D69507E2}" sibTransId="{FB6D2C75-CC67-45EF-AE28-FF36E962FA7C}"/>
    <dgm:cxn modelId="{B1482C48-11B3-4B1B-9DFC-3B354C0ADD2E}" type="presOf" srcId="{D869B4B7-72B1-4BF2-9BF0-4449D002EC58}" destId="{16E21AF2-20BE-42BF-AFA2-8626580581AC}" srcOrd="0" destOrd="0" presId="urn:microsoft.com/office/officeart/2005/8/layout/venn3"/>
    <dgm:cxn modelId="{FE03186A-FA6B-4CD6-A9F6-D092BBF1E6A6}" srcId="{31964317-B2AB-4100-9268-F33ADBE79BE2}" destId="{BDE7FCB3-DDB5-4AB7-94D9-8ECD93087FD6}" srcOrd="0" destOrd="0" parTransId="{55C3342B-427B-489D-ABEC-9EF11B3403EE}" sibTransId="{87CA02F3-7FF3-403B-A174-354DD8E4349C}"/>
    <dgm:cxn modelId="{6F075F6D-E446-46A2-B1F1-D11DB523AF0F}" srcId="{31964317-B2AB-4100-9268-F33ADBE79BE2}" destId="{D869B4B7-72B1-4BF2-9BF0-4449D002EC58}" srcOrd="2" destOrd="0" parTransId="{BEB35F3D-1C5E-4AE5-B86A-F0A4975B9C34}" sibTransId="{547650F2-6CD3-441E-A800-C99540E4A0BD}"/>
    <dgm:cxn modelId="{72091150-0662-4C4B-B5B7-15B7C20F6A4D}" srcId="{31964317-B2AB-4100-9268-F33ADBE79BE2}" destId="{9789F0AA-2110-4C1B-83A9-E766399CEE5D}" srcOrd="1" destOrd="0" parTransId="{404F6974-561E-4FD4-9AB1-490C80CFBEF0}" sibTransId="{D63B01DE-2FB5-473F-84A3-5AED37C4C8CC}"/>
    <dgm:cxn modelId="{DF1600B3-473C-423D-B2CC-CF71B57ACC90}" type="presOf" srcId="{BDE7FCB3-DDB5-4AB7-94D9-8ECD93087FD6}" destId="{F7268CEA-5AF2-4EC2-B326-E04EA15609EC}" srcOrd="0" destOrd="0" presId="urn:microsoft.com/office/officeart/2005/8/layout/venn3"/>
    <dgm:cxn modelId="{D27A95D7-0230-4719-B469-3B0D27716770}" type="presOf" srcId="{31964317-B2AB-4100-9268-F33ADBE79BE2}" destId="{DB6F4E0E-CCED-43E7-8F20-0C1C7A661D9A}" srcOrd="0" destOrd="0" presId="urn:microsoft.com/office/officeart/2005/8/layout/venn3"/>
    <dgm:cxn modelId="{A0D63AF9-66F0-4153-A922-BEA17381F591}" type="presOf" srcId="{9F757BFF-6961-47D6-BD09-660BDBF81A16}" destId="{92C80DC7-8E3C-47B3-AF20-E722C851B2CA}" srcOrd="0" destOrd="0" presId="urn:microsoft.com/office/officeart/2005/8/layout/venn3"/>
    <dgm:cxn modelId="{065CB2FC-1452-4CF8-88F8-589A5D050C72}" type="presOf" srcId="{9789F0AA-2110-4C1B-83A9-E766399CEE5D}" destId="{12EC84E8-A41D-48B9-8D22-8F96F0174488}" srcOrd="0" destOrd="0" presId="urn:microsoft.com/office/officeart/2005/8/layout/venn3"/>
    <dgm:cxn modelId="{2086A06E-2693-456B-ACC7-2D1D7A37925D}" type="presParOf" srcId="{DB6F4E0E-CCED-43E7-8F20-0C1C7A661D9A}" destId="{F7268CEA-5AF2-4EC2-B326-E04EA15609EC}" srcOrd="0" destOrd="0" presId="urn:microsoft.com/office/officeart/2005/8/layout/venn3"/>
    <dgm:cxn modelId="{DDB736EB-8957-4E48-83BB-0FBD808E0E62}" type="presParOf" srcId="{DB6F4E0E-CCED-43E7-8F20-0C1C7A661D9A}" destId="{10F696B0-3E19-49BF-BD18-D89F7BCF298A}" srcOrd="1" destOrd="0" presId="urn:microsoft.com/office/officeart/2005/8/layout/venn3"/>
    <dgm:cxn modelId="{03511407-BCB4-458B-A0DB-A2032D121A1F}" type="presParOf" srcId="{DB6F4E0E-CCED-43E7-8F20-0C1C7A661D9A}" destId="{12EC84E8-A41D-48B9-8D22-8F96F0174488}" srcOrd="2" destOrd="0" presId="urn:microsoft.com/office/officeart/2005/8/layout/venn3"/>
    <dgm:cxn modelId="{B3559C74-1493-4AF1-9B86-D7E1A0ECA8DC}" type="presParOf" srcId="{DB6F4E0E-CCED-43E7-8F20-0C1C7A661D9A}" destId="{1DC6B20A-E42D-4922-82CB-0D31763CF4E5}" srcOrd="3" destOrd="0" presId="urn:microsoft.com/office/officeart/2005/8/layout/venn3"/>
    <dgm:cxn modelId="{E81CB3B7-1239-41CD-B66F-0E9E8BC3B02D}" type="presParOf" srcId="{DB6F4E0E-CCED-43E7-8F20-0C1C7A661D9A}" destId="{16E21AF2-20BE-42BF-AFA2-8626580581AC}" srcOrd="4" destOrd="0" presId="urn:microsoft.com/office/officeart/2005/8/layout/venn3"/>
    <dgm:cxn modelId="{DC66B487-DA1E-4795-9FB5-BBCEF74FA965}" type="presParOf" srcId="{DB6F4E0E-CCED-43E7-8F20-0C1C7A661D9A}" destId="{F8B77BBA-DA8B-4456-A3D6-AF8ECF7D36C7}" srcOrd="5" destOrd="0" presId="urn:microsoft.com/office/officeart/2005/8/layout/venn3"/>
    <dgm:cxn modelId="{24F2698A-DB4C-4C15-B728-198BDA0D1545}" type="presParOf" srcId="{DB6F4E0E-CCED-43E7-8F20-0C1C7A661D9A}" destId="{92C80DC7-8E3C-47B3-AF20-E722C851B2CA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1964317-B2AB-4100-9268-F33ADBE79BE2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89F0AA-2110-4C1B-83A9-E766399CEE5D}">
      <dgm:prSet phldrT="[Text]"/>
      <dgm:spPr/>
      <dgm:t>
        <a:bodyPr/>
        <a:lstStyle/>
        <a:p>
          <a:r>
            <a:rPr lang="en-US" dirty="0"/>
            <a:t>Wash</a:t>
          </a:r>
        </a:p>
        <a:p>
          <a:r>
            <a:rPr lang="en-US" dirty="0"/>
            <a:t>209</a:t>
          </a:r>
        </a:p>
      </dgm:t>
    </dgm:pt>
    <dgm:pt modelId="{404F6974-561E-4FD4-9AB1-490C80CFBEF0}" type="parTrans" cxnId="{72091150-0662-4C4B-B5B7-15B7C20F6A4D}">
      <dgm:prSet/>
      <dgm:spPr/>
      <dgm:t>
        <a:bodyPr/>
        <a:lstStyle/>
        <a:p>
          <a:endParaRPr lang="en-US"/>
        </a:p>
      </dgm:t>
    </dgm:pt>
    <dgm:pt modelId="{D63B01DE-2FB5-473F-84A3-5AED37C4C8CC}" type="sibTrans" cxnId="{72091150-0662-4C4B-B5B7-15B7C20F6A4D}">
      <dgm:prSet/>
      <dgm:spPr/>
      <dgm:t>
        <a:bodyPr/>
        <a:lstStyle/>
        <a:p>
          <a:endParaRPr lang="en-US"/>
        </a:p>
      </dgm:t>
    </dgm:pt>
    <dgm:pt modelId="{D869B4B7-72B1-4BF2-9BF0-4449D002EC58}">
      <dgm:prSet phldrT="[Text]"/>
      <dgm:spPr/>
      <dgm:t>
        <a:bodyPr/>
        <a:lstStyle/>
        <a:p>
          <a:r>
            <a:rPr lang="en-US" dirty="0"/>
            <a:t>LA </a:t>
          </a:r>
        </a:p>
        <a:p>
          <a:r>
            <a:rPr lang="en-US" dirty="0"/>
            <a:t>201A</a:t>
          </a:r>
        </a:p>
      </dgm:t>
    </dgm:pt>
    <dgm:pt modelId="{BEB35F3D-1C5E-4AE5-B86A-F0A4975B9C34}" type="parTrans" cxnId="{6F075F6D-E446-46A2-B1F1-D11DB523AF0F}">
      <dgm:prSet/>
      <dgm:spPr/>
      <dgm:t>
        <a:bodyPr/>
        <a:lstStyle/>
        <a:p>
          <a:endParaRPr lang="en-US"/>
        </a:p>
      </dgm:t>
    </dgm:pt>
    <dgm:pt modelId="{547650F2-6CD3-441E-A800-C99540E4A0BD}" type="sibTrans" cxnId="{6F075F6D-E446-46A2-B1F1-D11DB523AF0F}">
      <dgm:prSet/>
      <dgm:spPr/>
      <dgm:t>
        <a:bodyPr/>
        <a:lstStyle/>
        <a:p>
          <a:endParaRPr lang="en-US"/>
        </a:p>
      </dgm:t>
    </dgm:pt>
    <dgm:pt modelId="{9F757BFF-6961-47D6-BD09-660BDBF81A16}">
      <dgm:prSet phldrT="[Text]"/>
      <dgm:spPr/>
      <dgm:t>
        <a:bodyPr/>
        <a:lstStyle/>
        <a:p>
          <a:r>
            <a:rPr lang="en-US" dirty="0"/>
            <a:t>SF</a:t>
          </a:r>
        </a:p>
        <a:p>
          <a:r>
            <a:rPr lang="en-US" dirty="0"/>
            <a:t>2011B</a:t>
          </a:r>
        </a:p>
      </dgm:t>
    </dgm:pt>
    <dgm:pt modelId="{5BACFC9E-0918-40F5-A468-5927D69507E2}" type="parTrans" cxnId="{3F9A6D64-060D-4981-95C3-3183ADE0126C}">
      <dgm:prSet/>
      <dgm:spPr/>
      <dgm:t>
        <a:bodyPr/>
        <a:lstStyle/>
        <a:p>
          <a:endParaRPr lang="en-US"/>
        </a:p>
      </dgm:t>
    </dgm:pt>
    <dgm:pt modelId="{FB6D2C75-CC67-45EF-AE28-FF36E962FA7C}" type="sibTrans" cxnId="{3F9A6D64-060D-4981-95C3-3183ADE0126C}">
      <dgm:prSet/>
      <dgm:spPr/>
      <dgm:t>
        <a:bodyPr/>
        <a:lstStyle/>
        <a:p>
          <a:endParaRPr lang="en-US"/>
        </a:p>
      </dgm:t>
    </dgm:pt>
    <dgm:pt modelId="{DB6F4E0E-CCED-43E7-8F20-0C1C7A661D9A}" type="pres">
      <dgm:prSet presAssocID="{31964317-B2AB-4100-9268-F33ADBE79BE2}" presName="Name0" presStyleCnt="0">
        <dgm:presLayoutVars>
          <dgm:dir/>
          <dgm:resizeHandles val="exact"/>
        </dgm:presLayoutVars>
      </dgm:prSet>
      <dgm:spPr/>
    </dgm:pt>
    <dgm:pt modelId="{12EC84E8-A41D-48B9-8D22-8F96F0174488}" type="pres">
      <dgm:prSet presAssocID="{9789F0AA-2110-4C1B-83A9-E766399CEE5D}" presName="Name5" presStyleLbl="vennNode1" presStyleIdx="0" presStyleCnt="3">
        <dgm:presLayoutVars>
          <dgm:bulletEnabled val="1"/>
        </dgm:presLayoutVars>
      </dgm:prSet>
      <dgm:spPr/>
    </dgm:pt>
    <dgm:pt modelId="{1DC6B20A-E42D-4922-82CB-0D31763CF4E5}" type="pres">
      <dgm:prSet presAssocID="{D63B01DE-2FB5-473F-84A3-5AED37C4C8CC}" presName="space" presStyleCnt="0"/>
      <dgm:spPr/>
    </dgm:pt>
    <dgm:pt modelId="{16E21AF2-20BE-42BF-AFA2-8626580581AC}" type="pres">
      <dgm:prSet presAssocID="{D869B4B7-72B1-4BF2-9BF0-4449D002EC58}" presName="Name5" presStyleLbl="vennNode1" presStyleIdx="1" presStyleCnt="3">
        <dgm:presLayoutVars>
          <dgm:bulletEnabled val="1"/>
        </dgm:presLayoutVars>
      </dgm:prSet>
      <dgm:spPr/>
    </dgm:pt>
    <dgm:pt modelId="{F8B77BBA-DA8B-4456-A3D6-AF8ECF7D36C7}" type="pres">
      <dgm:prSet presAssocID="{547650F2-6CD3-441E-A800-C99540E4A0BD}" presName="space" presStyleCnt="0"/>
      <dgm:spPr/>
    </dgm:pt>
    <dgm:pt modelId="{92C80DC7-8E3C-47B3-AF20-E722C851B2CA}" type="pres">
      <dgm:prSet presAssocID="{9F757BFF-6961-47D6-BD09-660BDBF81A16}" presName="Name5" presStyleLbl="vennNode1" presStyleIdx="2" presStyleCnt="3">
        <dgm:presLayoutVars>
          <dgm:bulletEnabled val="1"/>
        </dgm:presLayoutVars>
      </dgm:prSet>
      <dgm:spPr/>
    </dgm:pt>
  </dgm:ptLst>
  <dgm:cxnLst>
    <dgm:cxn modelId="{3F9A6D64-060D-4981-95C3-3183ADE0126C}" srcId="{31964317-B2AB-4100-9268-F33ADBE79BE2}" destId="{9F757BFF-6961-47D6-BD09-660BDBF81A16}" srcOrd="2" destOrd="0" parTransId="{5BACFC9E-0918-40F5-A468-5927D69507E2}" sibTransId="{FB6D2C75-CC67-45EF-AE28-FF36E962FA7C}"/>
    <dgm:cxn modelId="{6F075F6D-E446-46A2-B1F1-D11DB523AF0F}" srcId="{31964317-B2AB-4100-9268-F33ADBE79BE2}" destId="{D869B4B7-72B1-4BF2-9BF0-4449D002EC58}" srcOrd="1" destOrd="0" parTransId="{BEB35F3D-1C5E-4AE5-B86A-F0A4975B9C34}" sibTransId="{547650F2-6CD3-441E-A800-C99540E4A0BD}"/>
    <dgm:cxn modelId="{72091150-0662-4C4B-B5B7-15B7C20F6A4D}" srcId="{31964317-B2AB-4100-9268-F33ADBE79BE2}" destId="{9789F0AA-2110-4C1B-83A9-E766399CEE5D}" srcOrd="0" destOrd="0" parTransId="{404F6974-561E-4FD4-9AB1-490C80CFBEF0}" sibTransId="{D63B01DE-2FB5-473F-84A3-5AED37C4C8CC}"/>
    <dgm:cxn modelId="{95BDE688-6481-489C-928A-973759A238D3}" type="presOf" srcId="{31964317-B2AB-4100-9268-F33ADBE79BE2}" destId="{DB6F4E0E-CCED-43E7-8F20-0C1C7A661D9A}" srcOrd="0" destOrd="0" presId="urn:microsoft.com/office/officeart/2005/8/layout/venn3"/>
    <dgm:cxn modelId="{ED18C8AC-53A2-439B-9FD5-9100C9BD02C4}" type="presOf" srcId="{D869B4B7-72B1-4BF2-9BF0-4449D002EC58}" destId="{16E21AF2-20BE-42BF-AFA2-8626580581AC}" srcOrd="0" destOrd="0" presId="urn:microsoft.com/office/officeart/2005/8/layout/venn3"/>
    <dgm:cxn modelId="{F83FB3C6-0C6E-45A9-8209-1491A3B9CD1A}" type="presOf" srcId="{9F757BFF-6961-47D6-BD09-660BDBF81A16}" destId="{92C80DC7-8E3C-47B3-AF20-E722C851B2CA}" srcOrd="0" destOrd="0" presId="urn:microsoft.com/office/officeart/2005/8/layout/venn3"/>
    <dgm:cxn modelId="{B32955E4-6367-48E5-91EF-507597BE52AC}" type="presOf" srcId="{9789F0AA-2110-4C1B-83A9-E766399CEE5D}" destId="{12EC84E8-A41D-48B9-8D22-8F96F0174488}" srcOrd="0" destOrd="0" presId="urn:microsoft.com/office/officeart/2005/8/layout/venn3"/>
    <dgm:cxn modelId="{3941E4D2-A76C-4E98-9DE6-B6A4D82C2C7A}" type="presParOf" srcId="{DB6F4E0E-CCED-43E7-8F20-0C1C7A661D9A}" destId="{12EC84E8-A41D-48B9-8D22-8F96F0174488}" srcOrd="0" destOrd="0" presId="urn:microsoft.com/office/officeart/2005/8/layout/venn3"/>
    <dgm:cxn modelId="{16E0E55B-5D53-42F7-8EB1-0EFBD71AB77B}" type="presParOf" srcId="{DB6F4E0E-CCED-43E7-8F20-0C1C7A661D9A}" destId="{1DC6B20A-E42D-4922-82CB-0D31763CF4E5}" srcOrd="1" destOrd="0" presId="urn:microsoft.com/office/officeart/2005/8/layout/venn3"/>
    <dgm:cxn modelId="{3B44AA6B-8B9B-46F6-8A87-46FF646A07EC}" type="presParOf" srcId="{DB6F4E0E-CCED-43E7-8F20-0C1C7A661D9A}" destId="{16E21AF2-20BE-42BF-AFA2-8626580581AC}" srcOrd="2" destOrd="0" presId="urn:microsoft.com/office/officeart/2005/8/layout/venn3"/>
    <dgm:cxn modelId="{54D565F5-6793-4A72-AEAD-2A43FC5504E7}" type="presParOf" srcId="{DB6F4E0E-CCED-43E7-8F20-0C1C7A661D9A}" destId="{F8B77BBA-DA8B-4456-A3D6-AF8ECF7D36C7}" srcOrd="3" destOrd="0" presId="urn:microsoft.com/office/officeart/2005/8/layout/venn3"/>
    <dgm:cxn modelId="{1ECB6F6D-1E80-4578-B69D-DB05068B4EDE}" type="presParOf" srcId="{DB6F4E0E-CCED-43E7-8F20-0C1C7A661D9A}" destId="{92C80DC7-8E3C-47B3-AF20-E722C851B2CA}" srcOrd="4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31964317-B2AB-4100-9268-F33ADBE79BE2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E7FCB3-DDB5-4AB7-94D9-8ECD93087FD6}">
      <dgm:prSet phldrT="[Text]"/>
      <dgm:spPr/>
      <dgm:t>
        <a:bodyPr/>
        <a:lstStyle/>
        <a:p>
          <a:r>
            <a:rPr lang="en-US" dirty="0"/>
            <a:t>Berlin</a:t>
          </a:r>
        </a:p>
        <a:p>
          <a:r>
            <a:rPr lang="en-US" dirty="0"/>
            <a:t>20A</a:t>
          </a:r>
        </a:p>
      </dgm:t>
    </dgm:pt>
    <dgm:pt modelId="{55C3342B-427B-489D-ABEC-9EF11B3403EE}" type="parTrans" cxnId="{FE03186A-FA6B-4CD6-A9F6-D092BBF1E6A6}">
      <dgm:prSet/>
      <dgm:spPr/>
      <dgm:t>
        <a:bodyPr/>
        <a:lstStyle/>
        <a:p>
          <a:endParaRPr lang="en-US"/>
        </a:p>
      </dgm:t>
    </dgm:pt>
    <dgm:pt modelId="{87CA02F3-7FF3-403B-A174-354DD8E4349C}" type="sibTrans" cxnId="{FE03186A-FA6B-4CD6-A9F6-D092BBF1E6A6}">
      <dgm:prSet/>
      <dgm:spPr/>
      <dgm:t>
        <a:bodyPr/>
        <a:lstStyle/>
        <a:p>
          <a:endParaRPr lang="en-US"/>
        </a:p>
      </dgm:t>
    </dgm:pt>
    <dgm:pt modelId="{9789F0AA-2110-4C1B-83A9-E766399CEE5D}">
      <dgm:prSet phldrT="[Text]"/>
      <dgm:spPr/>
      <dgm:t>
        <a:bodyPr/>
        <a:lstStyle/>
        <a:p>
          <a:r>
            <a:rPr lang="en-US" dirty="0"/>
            <a:t>London</a:t>
          </a:r>
        </a:p>
        <a:p>
          <a:r>
            <a:rPr lang="en-US" dirty="0"/>
            <a:t>010B</a:t>
          </a:r>
        </a:p>
      </dgm:t>
    </dgm:pt>
    <dgm:pt modelId="{404F6974-561E-4FD4-9AB1-490C80CFBEF0}" type="parTrans" cxnId="{72091150-0662-4C4B-B5B7-15B7C20F6A4D}">
      <dgm:prSet/>
      <dgm:spPr/>
      <dgm:t>
        <a:bodyPr/>
        <a:lstStyle/>
        <a:p>
          <a:endParaRPr lang="en-US"/>
        </a:p>
      </dgm:t>
    </dgm:pt>
    <dgm:pt modelId="{D63B01DE-2FB5-473F-84A3-5AED37C4C8CC}" type="sibTrans" cxnId="{72091150-0662-4C4B-B5B7-15B7C20F6A4D}">
      <dgm:prSet/>
      <dgm:spPr/>
      <dgm:t>
        <a:bodyPr/>
        <a:lstStyle/>
        <a:p>
          <a:endParaRPr lang="en-US"/>
        </a:p>
      </dgm:t>
    </dgm:pt>
    <dgm:pt modelId="{D869B4B7-72B1-4BF2-9BF0-4449D002EC58}">
      <dgm:prSet phldrT="[Text]"/>
      <dgm:spPr/>
      <dgm:t>
        <a:bodyPr/>
        <a:lstStyle/>
        <a:p>
          <a:r>
            <a:rPr lang="en-US" dirty="0"/>
            <a:t>Rome 211</a:t>
          </a:r>
        </a:p>
      </dgm:t>
    </dgm:pt>
    <dgm:pt modelId="{BEB35F3D-1C5E-4AE5-B86A-F0A4975B9C34}" type="parTrans" cxnId="{6F075F6D-E446-46A2-B1F1-D11DB523AF0F}">
      <dgm:prSet/>
      <dgm:spPr/>
      <dgm:t>
        <a:bodyPr/>
        <a:lstStyle/>
        <a:p>
          <a:endParaRPr lang="en-US"/>
        </a:p>
      </dgm:t>
    </dgm:pt>
    <dgm:pt modelId="{547650F2-6CD3-441E-A800-C99540E4A0BD}" type="sibTrans" cxnId="{6F075F6D-E446-46A2-B1F1-D11DB523AF0F}">
      <dgm:prSet/>
      <dgm:spPr/>
      <dgm:t>
        <a:bodyPr/>
        <a:lstStyle/>
        <a:p>
          <a:endParaRPr lang="en-US"/>
        </a:p>
      </dgm:t>
    </dgm:pt>
    <dgm:pt modelId="{9F757BFF-6961-47D6-BD09-660BDBF81A16}">
      <dgm:prSet phldrT="[Text]"/>
      <dgm:spPr/>
      <dgm:t>
        <a:bodyPr/>
        <a:lstStyle/>
        <a:p>
          <a:r>
            <a:rPr lang="en-US" dirty="0"/>
            <a:t>London</a:t>
          </a:r>
        </a:p>
        <a:p>
          <a:r>
            <a:rPr lang="en-US" dirty="0"/>
            <a:t>012</a:t>
          </a:r>
        </a:p>
      </dgm:t>
    </dgm:pt>
    <dgm:pt modelId="{5BACFC9E-0918-40F5-A468-5927D69507E2}" type="parTrans" cxnId="{3F9A6D64-060D-4981-95C3-3183ADE0126C}">
      <dgm:prSet/>
      <dgm:spPr/>
      <dgm:t>
        <a:bodyPr/>
        <a:lstStyle/>
        <a:p>
          <a:endParaRPr lang="en-US"/>
        </a:p>
      </dgm:t>
    </dgm:pt>
    <dgm:pt modelId="{FB6D2C75-CC67-45EF-AE28-FF36E962FA7C}" type="sibTrans" cxnId="{3F9A6D64-060D-4981-95C3-3183ADE0126C}">
      <dgm:prSet/>
      <dgm:spPr/>
      <dgm:t>
        <a:bodyPr/>
        <a:lstStyle/>
        <a:p>
          <a:endParaRPr lang="en-US"/>
        </a:p>
      </dgm:t>
    </dgm:pt>
    <dgm:pt modelId="{DB6F4E0E-CCED-43E7-8F20-0C1C7A661D9A}" type="pres">
      <dgm:prSet presAssocID="{31964317-B2AB-4100-9268-F33ADBE79BE2}" presName="Name0" presStyleCnt="0">
        <dgm:presLayoutVars>
          <dgm:dir/>
          <dgm:resizeHandles val="exact"/>
        </dgm:presLayoutVars>
      </dgm:prSet>
      <dgm:spPr/>
    </dgm:pt>
    <dgm:pt modelId="{F7268CEA-5AF2-4EC2-B326-E04EA15609EC}" type="pres">
      <dgm:prSet presAssocID="{BDE7FCB3-DDB5-4AB7-94D9-8ECD93087FD6}" presName="Name5" presStyleLbl="vennNode1" presStyleIdx="0" presStyleCnt="4">
        <dgm:presLayoutVars>
          <dgm:bulletEnabled val="1"/>
        </dgm:presLayoutVars>
      </dgm:prSet>
      <dgm:spPr/>
    </dgm:pt>
    <dgm:pt modelId="{10F696B0-3E19-49BF-BD18-D89F7BCF298A}" type="pres">
      <dgm:prSet presAssocID="{87CA02F3-7FF3-403B-A174-354DD8E4349C}" presName="space" presStyleCnt="0"/>
      <dgm:spPr/>
    </dgm:pt>
    <dgm:pt modelId="{12EC84E8-A41D-48B9-8D22-8F96F0174488}" type="pres">
      <dgm:prSet presAssocID="{9789F0AA-2110-4C1B-83A9-E766399CEE5D}" presName="Name5" presStyleLbl="vennNode1" presStyleIdx="1" presStyleCnt="4">
        <dgm:presLayoutVars>
          <dgm:bulletEnabled val="1"/>
        </dgm:presLayoutVars>
      </dgm:prSet>
      <dgm:spPr/>
    </dgm:pt>
    <dgm:pt modelId="{1DC6B20A-E42D-4922-82CB-0D31763CF4E5}" type="pres">
      <dgm:prSet presAssocID="{D63B01DE-2FB5-473F-84A3-5AED37C4C8CC}" presName="space" presStyleCnt="0"/>
      <dgm:spPr/>
    </dgm:pt>
    <dgm:pt modelId="{16E21AF2-20BE-42BF-AFA2-8626580581AC}" type="pres">
      <dgm:prSet presAssocID="{D869B4B7-72B1-4BF2-9BF0-4449D002EC58}" presName="Name5" presStyleLbl="vennNode1" presStyleIdx="2" presStyleCnt="4">
        <dgm:presLayoutVars>
          <dgm:bulletEnabled val="1"/>
        </dgm:presLayoutVars>
      </dgm:prSet>
      <dgm:spPr/>
    </dgm:pt>
    <dgm:pt modelId="{F8B77BBA-DA8B-4456-A3D6-AF8ECF7D36C7}" type="pres">
      <dgm:prSet presAssocID="{547650F2-6CD3-441E-A800-C99540E4A0BD}" presName="space" presStyleCnt="0"/>
      <dgm:spPr/>
    </dgm:pt>
    <dgm:pt modelId="{92C80DC7-8E3C-47B3-AF20-E722C851B2CA}" type="pres">
      <dgm:prSet presAssocID="{9F757BFF-6961-47D6-BD09-660BDBF81A16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3375D208-3CB1-43C6-9671-2A0238F7E935}" type="presOf" srcId="{D869B4B7-72B1-4BF2-9BF0-4449D002EC58}" destId="{16E21AF2-20BE-42BF-AFA2-8626580581AC}" srcOrd="0" destOrd="0" presId="urn:microsoft.com/office/officeart/2005/8/layout/venn3"/>
    <dgm:cxn modelId="{30D3C663-67AC-47A7-9097-5F7272A5FB8D}" type="presOf" srcId="{BDE7FCB3-DDB5-4AB7-94D9-8ECD93087FD6}" destId="{F7268CEA-5AF2-4EC2-B326-E04EA15609EC}" srcOrd="0" destOrd="0" presId="urn:microsoft.com/office/officeart/2005/8/layout/venn3"/>
    <dgm:cxn modelId="{3F9A6D64-060D-4981-95C3-3183ADE0126C}" srcId="{31964317-B2AB-4100-9268-F33ADBE79BE2}" destId="{9F757BFF-6961-47D6-BD09-660BDBF81A16}" srcOrd="3" destOrd="0" parTransId="{5BACFC9E-0918-40F5-A468-5927D69507E2}" sibTransId="{FB6D2C75-CC67-45EF-AE28-FF36E962FA7C}"/>
    <dgm:cxn modelId="{FE03186A-FA6B-4CD6-A9F6-D092BBF1E6A6}" srcId="{31964317-B2AB-4100-9268-F33ADBE79BE2}" destId="{BDE7FCB3-DDB5-4AB7-94D9-8ECD93087FD6}" srcOrd="0" destOrd="0" parTransId="{55C3342B-427B-489D-ABEC-9EF11B3403EE}" sibTransId="{87CA02F3-7FF3-403B-A174-354DD8E4349C}"/>
    <dgm:cxn modelId="{6F075F6D-E446-46A2-B1F1-D11DB523AF0F}" srcId="{31964317-B2AB-4100-9268-F33ADBE79BE2}" destId="{D869B4B7-72B1-4BF2-9BF0-4449D002EC58}" srcOrd="2" destOrd="0" parTransId="{BEB35F3D-1C5E-4AE5-B86A-F0A4975B9C34}" sibTransId="{547650F2-6CD3-441E-A800-C99540E4A0BD}"/>
    <dgm:cxn modelId="{72091150-0662-4C4B-B5B7-15B7C20F6A4D}" srcId="{31964317-B2AB-4100-9268-F33ADBE79BE2}" destId="{9789F0AA-2110-4C1B-83A9-E766399CEE5D}" srcOrd="1" destOrd="0" parTransId="{404F6974-561E-4FD4-9AB1-490C80CFBEF0}" sibTransId="{D63B01DE-2FB5-473F-84A3-5AED37C4C8CC}"/>
    <dgm:cxn modelId="{99AEE38F-A70A-4AFB-8E6E-D401A84D1D1B}" type="presOf" srcId="{9789F0AA-2110-4C1B-83A9-E766399CEE5D}" destId="{12EC84E8-A41D-48B9-8D22-8F96F0174488}" srcOrd="0" destOrd="0" presId="urn:microsoft.com/office/officeart/2005/8/layout/venn3"/>
    <dgm:cxn modelId="{D326A8C7-233F-46FF-8D38-F3AFE9748D7D}" type="presOf" srcId="{31964317-B2AB-4100-9268-F33ADBE79BE2}" destId="{DB6F4E0E-CCED-43E7-8F20-0C1C7A661D9A}" srcOrd="0" destOrd="0" presId="urn:microsoft.com/office/officeart/2005/8/layout/venn3"/>
    <dgm:cxn modelId="{090BBCCF-2DA8-4D56-9CDC-87C59C1CE7F8}" type="presOf" srcId="{9F757BFF-6961-47D6-BD09-660BDBF81A16}" destId="{92C80DC7-8E3C-47B3-AF20-E722C851B2CA}" srcOrd="0" destOrd="0" presId="urn:microsoft.com/office/officeart/2005/8/layout/venn3"/>
    <dgm:cxn modelId="{21DE1A55-2379-4E43-8A70-801680A50127}" type="presParOf" srcId="{DB6F4E0E-CCED-43E7-8F20-0C1C7A661D9A}" destId="{F7268CEA-5AF2-4EC2-B326-E04EA15609EC}" srcOrd="0" destOrd="0" presId="urn:microsoft.com/office/officeart/2005/8/layout/venn3"/>
    <dgm:cxn modelId="{C56FA874-809D-4832-AC61-1A1E2DD225A4}" type="presParOf" srcId="{DB6F4E0E-CCED-43E7-8F20-0C1C7A661D9A}" destId="{10F696B0-3E19-49BF-BD18-D89F7BCF298A}" srcOrd="1" destOrd="0" presId="urn:microsoft.com/office/officeart/2005/8/layout/venn3"/>
    <dgm:cxn modelId="{BDFACEA9-337D-4D02-9B30-7847008BC663}" type="presParOf" srcId="{DB6F4E0E-CCED-43E7-8F20-0C1C7A661D9A}" destId="{12EC84E8-A41D-48B9-8D22-8F96F0174488}" srcOrd="2" destOrd="0" presId="urn:microsoft.com/office/officeart/2005/8/layout/venn3"/>
    <dgm:cxn modelId="{90D912DB-D977-4B26-ABB2-E245CEEA7253}" type="presParOf" srcId="{DB6F4E0E-CCED-43E7-8F20-0C1C7A661D9A}" destId="{1DC6B20A-E42D-4922-82CB-0D31763CF4E5}" srcOrd="3" destOrd="0" presId="urn:microsoft.com/office/officeart/2005/8/layout/venn3"/>
    <dgm:cxn modelId="{9C17FEFF-7BFB-43C4-B09B-CF217C8564BC}" type="presParOf" srcId="{DB6F4E0E-CCED-43E7-8F20-0C1C7A661D9A}" destId="{16E21AF2-20BE-42BF-AFA2-8626580581AC}" srcOrd="4" destOrd="0" presId="urn:microsoft.com/office/officeart/2005/8/layout/venn3"/>
    <dgm:cxn modelId="{F0F47F13-A7D3-4B98-BD6D-C5801AF1DB1E}" type="presParOf" srcId="{DB6F4E0E-CCED-43E7-8F20-0C1C7A661D9A}" destId="{F8B77BBA-DA8B-4456-A3D6-AF8ECF7D36C7}" srcOrd="5" destOrd="0" presId="urn:microsoft.com/office/officeart/2005/8/layout/venn3"/>
    <dgm:cxn modelId="{5C12B75F-0A2A-443D-AA07-36414299C9B1}" type="presParOf" srcId="{DB6F4E0E-CCED-43E7-8F20-0C1C7A661D9A}" destId="{92C80DC7-8E3C-47B3-AF20-E722C851B2CA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1964317-B2AB-4100-9268-F33ADBE79BE2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E7FCB3-DDB5-4AB7-94D9-8ECD93087FD6}">
      <dgm:prSet phldrT="[Text]"/>
      <dgm:spPr/>
      <dgm:t>
        <a:bodyPr/>
        <a:lstStyle/>
        <a:p>
          <a:r>
            <a:rPr lang="en-US" dirty="0"/>
            <a:t>Miami 2021</a:t>
          </a:r>
        </a:p>
      </dgm:t>
    </dgm:pt>
    <dgm:pt modelId="{55C3342B-427B-489D-ABEC-9EF11B3403EE}" type="parTrans" cxnId="{FE03186A-FA6B-4CD6-A9F6-D092BBF1E6A6}">
      <dgm:prSet/>
      <dgm:spPr/>
      <dgm:t>
        <a:bodyPr/>
        <a:lstStyle/>
        <a:p>
          <a:endParaRPr lang="en-US"/>
        </a:p>
      </dgm:t>
    </dgm:pt>
    <dgm:pt modelId="{87CA02F3-7FF3-403B-A174-354DD8E4349C}" type="sibTrans" cxnId="{FE03186A-FA6B-4CD6-A9F6-D092BBF1E6A6}">
      <dgm:prSet/>
      <dgm:spPr/>
      <dgm:t>
        <a:bodyPr/>
        <a:lstStyle/>
        <a:p>
          <a:endParaRPr lang="en-US"/>
        </a:p>
      </dgm:t>
    </dgm:pt>
    <dgm:pt modelId="{9789F0AA-2110-4C1B-83A9-E766399CEE5D}">
      <dgm:prSet phldrT="[Text]"/>
      <dgm:spPr/>
      <dgm:t>
        <a:bodyPr/>
        <a:lstStyle/>
        <a:p>
          <a:r>
            <a:rPr lang="en-US" dirty="0" err="1"/>
            <a:t>Dalas</a:t>
          </a:r>
          <a:endParaRPr lang="en-US" dirty="0"/>
        </a:p>
        <a:p>
          <a:r>
            <a:rPr lang="en-US" dirty="0"/>
            <a:t>209</a:t>
          </a:r>
        </a:p>
      </dgm:t>
    </dgm:pt>
    <dgm:pt modelId="{404F6974-561E-4FD4-9AB1-490C80CFBEF0}" type="parTrans" cxnId="{72091150-0662-4C4B-B5B7-15B7C20F6A4D}">
      <dgm:prSet/>
      <dgm:spPr/>
      <dgm:t>
        <a:bodyPr/>
        <a:lstStyle/>
        <a:p>
          <a:endParaRPr lang="en-US"/>
        </a:p>
      </dgm:t>
    </dgm:pt>
    <dgm:pt modelId="{D63B01DE-2FB5-473F-84A3-5AED37C4C8CC}" type="sibTrans" cxnId="{72091150-0662-4C4B-B5B7-15B7C20F6A4D}">
      <dgm:prSet/>
      <dgm:spPr/>
      <dgm:t>
        <a:bodyPr/>
        <a:lstStyle/>
        <a:p>
          <a:endParaRPr lang="en-US"/>
        </a:p>
      </dgm:t>
    </dgm:pt>
    <dgm:pt modelId="{D869B4B7-72B1-4BF2-9BF0-4449D002EC58}">
      <dgm:prSet phldrT="[Text]"/>
      <dgm:spPr/>
      <dgm:t>
        <a:bodyPr/>
        <a:lstStyle/>
        <a:p>
          <a:r>
            <a:rPr lang="en-US" dirty="0"/>
            <a:t>Atlanta</a:t>
          </a:r>
        </a:p>
        <a:p>
          <a:r>
            <a:rPr lang="en-US" dirty="0"/>
            <a:t>201A</a:t>
          </a:r>
        </a:p>
      </dgm:t>
    </dgm:pt>
    <dgm:pt modelId="{BEB35F3D-1C5E-4AE5-B86A-F0A4975B9C34}" type="parTrans" cxnId="{6F075F6D-E446-46A2-B1F1-D11DB523AF0F}">
      <dgm:prSet/>
      <dgm:spPr/>
      <dgm:t>
        <a:bodyPr/>
        <a:lstStyle/>
        <a:p>
          <a:endParaRPr lang="en-US"/>
        </a:p>
      </dgm:t>
    </dgm:pt>
    <dgm:pt modelId="{547650F2-6CD3-441E-A800-C99540E4A0BD}" type="sibTrans" cxnId="{6F075F6D-E446-46A2-B1F1-D11DB523AF0F}">
      <dgm:prSet/>
      <dgm:spPr/>
      <dgm:t>
        <a:bodyPr/>
        <a:lstStyle/>
        <a:p>
          <a:endParaRPr lang="en-US"/>
        </a:p>
      </dgm:t>
    </dgm:pt>
    <dgm:pt modelId="{DB6F4E0E-CCED-43E7-8F20-0C1C7A661D9A}" type="pres">
      <dgm:prSet presAssocID="{31964317-B2AB-4100-9268-F33ADBE79BE2}" presName="Name0" presStyleCnt="0">
        <dgm:presLayoutVars>
          <dgm:dir/>
          <dgm:resizeHandles val="exact"/>
        </dgm:presLayoutVars>
      </dgm:prSet>
      <dgm:spPr/>
    </dgm:pt>
    <dgm:pt modelId="{F7268CEA-5AF2-4EC2-B326-E04EA15609EC}" type="pres">
      <dgm:prSet presAssocID="{BDE7FCB3-DDB5-4AB7-94D9-8ECD93087FD6}" presName="Name5" presStyleLbl="vennNode1" presStyleIdx="0" presStyleCnt="3">
        <dgm:presLayoutVars>
          <dgm:bulletEnabled val="1"/>
        </dgm:presLayoutVars>
      </dgm:prSet>
      <dgm:spPr/>
    </dgm:pt>
    <dgm:pt modelId="{10F696B0-3E19-49BF-BD18-D89F7BCF298A}" type="pres">
      <dgm:prSet presAssocID="{87CA02F3-7FF3-403B-A174-354DD8E4349C}" presName="space" presStyleCnt="0"/>
      <dgm:spPr/>
    </dgm:pt>
    <dgm:pt modelId="{12EC84E8-A41D-48B9-8D22-8F96F0174488}" type="pres">
      <dgm:prSet presAssocID="{9789F0AA-2110-4C1B-83A9-E766399CEE5D}" presName="Name5" presStyleLbl="vennNode1" presStyleIdx="1" presStyleCnt="3">
        <dgm:presLayoutVars>
          <dgm:bulletEnabled val="1"/>
        </dgm:presLayoutVars>
      </dgm:prSet>
      <dgm:spPr/>
    </dgm:pt>
    <dgm:pt modelId="{1DC6B20A-E42D-4922-82CB-0D31763CF4E5}" type="pres">
      <dgm:prSet presAssocID="{D63B01DE-2FB5-473F-84A3-5AED37C4C8CC}" presName="space" presStyleCnt="0"/>
      <dgm:spPr/>
    </dgm:pt>
    <dgm:pt modelId="{16E21AF2-20BE-42BF-AFA2-8626580581AC}" type="pres">
      <dgm:prSet presAssocID="{D869B4B7-72B1-4BF2-9BF0-4449D002EC58}" presName="Name5" presStyleLbl="vennNode1" presStyleIdx="2" presStyleCnt="3">
        <dgm:presLayoutVars>
          <dgm:bulletEnabled val="1"/>
        </dgm:presLayoutVars>
      </dgm:prSet>
      <dgm:spPr/>
    </dgm:pt>
  </dgm:ptLst>
  <dgm:cxnLst>
    <dgm:cxn modelId="{20AEA25B-8D3B-46CE-ACD1-63DF62D295B1}" type="presOf" srcId="{D869B4B7-72B1-4BF2-9BF0-4449D002EC58}" destId="{16E21AF2-20BE-42BF-AFA2-8626580581AC}" srcOrd="0" destOrd="0" presId="urn:microsoft.com/office/officeart/2005/8/layout/venn3"/>
    <dgm:cxn modelId="{FE03186A-FA6B-4CD6-A9F6-D092BBF1E6A6}" srcId="{31964317-B2AB-4100-9268-F33ADBE79BE2}" destId="{BDE7FCB3-DDB5-4AB7-94D9-8ECD93087FD6}" srcOrd="0" destOrd="0" parTransId="{55C3342B-427B-489D-ABEC-9EF11B3403EE}" sibTransId="{87CA02F3-7FF3-403B-A174-354DD8E4349C}"/>
    <dgm:cxn modelId="{B8AFFD6A-31C0-4CE4-8D9D-71DBCC71F34A}" type="presOf" srcId="{9789F0AA-2110-4C1B-83A9-E766399CEE5D}" destId="{12EC84E8-A41D-48B9-8D22-8F96F0174488}" srcOrd="0" destOrd="0" presId="urn:microsoft.com/office/officeart/2005/8/layout/venn3"/>
    <dgm:cxn modelId="{6F075F6D-E446-46A2-B1F1-D11DB523AF0F}" srcId="{31964317-B2AB-4100-9268-F33ADBE79BE2}" destId="{D869B4B7-72B1-4BF2-9BF0-4449D002EC58}" srcOrd="2" destOrd="0" parTransId="{BEB35F3D-1C5E-4AE5-B86A-F0A4975B9C34}" sibTransId="{547650F2-6CD3-441E-A800-C99540E4A0BD}"/>
    <dgm:cxn modelId="{72091150-0662-4C4B-B5B7-15B7C20F6A4D}" srcId="{31964317-B2AB-4100-9268-F33ADBE79BE2}" destId="{9789F0AA-2110-4C1B-83A9-E766399CEE5D}" srcOrd="1" destOrd="0" parTransId="{404F6974-561E-4FD4-9AB1-490C80CFBEF0}" sibTransId="{D63B01DE-2FB5-473F-84A3-5AED37C4C8CC}"/>
    <dgm:cxn modelId="{E10871DA-E71B-4D67-A899-7BB46F23D797}" type="presOf" srcId="{31964317-B2AB-4100-9268-F33ADBE79BE2}" destId="{DB6F4E0E-CCED-43E7-8F20-0C1C7A661D9A}" srcOrd="0" destOrd="0" presId="urn:microsoft.com/office/officeart/2005/8/layout/venn3"/>
    <dgm:cxn modelId="{EF007DE2-BE15-4197-BF0E-EB9777C16D6F}" type="presOf" srcId="{BDE7FCB3-DDB5-4AB7-94D9-8ECD93087FD6}" destId="{F7268CEA-5AF2-4EC2-B326-E04EA15609EC}" srcOrd="0" destOrd="0" presId="urn:microsoft.com/office/officeart/2005/8/layout/venn3"/>
    <dgm:cxn modelId="{8AB58339-D10C-47B5-82A8-0C1A539C55AE}" type="presParOf" srcId="{DB6F4E0E-CCED-43E7-8F20-0C1C7A661D9A}" destId="{F7268CEA-5AF2-4EC2-B326-E04EA15609EC}" srcOrd="0" destOrd="0" presId="urn:microsoft.com/office/officeart/2005/8/layout/venn3"/>
    <dgm:cxn modelId="{4D11B0E4-58FE-455C-A8FA-F0C3A911126F}" type="presParOf" srcId="{DB6F4E0E-CCED-43E7-8F20-0C1C7A661D9A}" destId="{10F696B0-3E19-49BF-BD18-D89F7BCF298A}" srcOrd="1" destOrd="0" presId="urn:microsoft.com/office/officeart/2005/8/layout/venn3"/>
    <dgm:cxn modelId="{4A14D317-52D7-412B-A095-E61D20E8CA06}" type="presParOf" srcId="{DB6F4E0E-CCED-43E7-8F20-0C1C7A661D9A}" destId="{12EC84E8-A41D-48B9-8D22-8F96F0174488}" srcOrd="2" destOrd="0" presId="urn:microsoft.com/office/officeart/2005/8/layout/venn3"/>
    <dgm:cxn modelId="{B4DBC989-7C11-4249-98DB-84CCD21F6698}" type="presParOf" srcId="{DB6F4E0E-CCED-43E7-8F20-0C1C7A661D9A}" destId="{1DC6B20A-E42D-4922-82CB-0D31763CF4E5}" srcOrd="3" destOrd="0" presId="urn:microsoft.com/office/officeart/2005/8/layout/venn3"/>
    <dgm:cxn modelId="{2E947A06-26BB-49F8-A246-2C5A9CBA503F}" type="presParOf" srcId="{DB6F4E0E-CCED-43E7-8F20-0C1C7A661D9A}" destId="{16E21AF2-20BE-42BF-AFA2-8626580581AC}" srcOrd="4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1964317-B2AB-4100-9268-F33ADBE79BE2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89F0AA-2110-4C1B-83A9-E766399CEE5D}">
      <dgm:prSet phldrT="[Text]"/>
      <dgm:spPr/>
      <dgm:t>
        <a:bodyPr/>
        <a:lstStyle/>
        <a:p>
          <a:r>
            <a:rPr lang="en-US" dirty="0"/>
            <a:t>Wash</a:t>
          </a:r>
        </a:p>
        <a:p>
          <a:r>
            <a:rPr lang="en-US" dirty="0"/>
            <a:t>209</a:t>
          </a:r>
        </a:p>
      </dgm:t>
    </dgm:pt>
    <dgm:pt modelId="{404F6974-561E-4FD4-9AB1-490C80CFBEF0}" type="parTrans" cxnId="{72091150-0662-4C4B-B5B7-15B7C20F6A4D}">
      <dgm:prSet/>
      <dgm:spPr/>
      <dgm:t>
        <a:bodyPr/>
        <a:lstStyle/>
        <a:p>
          <a:endParaRPr lang="en-US"/>
        </a:p>
      </dgm:t>
    </dgm:pt>
    <dgm:pt modelId="{D63B01DE-2FB5-473F-84A3-5AED37C4C8CC}" type="sibTrans" cxnId="{72091150-0662-4C4B-B5B7-15B7C20F6A4D}">
      <dgm:prSet/>
      <dgm:spPr/>
      <dgm:t>
        <a:bodyPr/>
        <a:lstStyle/>
        <a:p>
          <a:endParaRPr lang="en-US"/>
        </a:p>
      </dgm:t>
    </dgm:pt>
    <dgm:pt modelId="{D869B4B7-72B1-4BF2-9BF0-4449D002EC58}">
      <dgm:prSet phldrT="[Text]"/>
      <dgm:spPr/>
      <dgm:t>
        <a:bodyPr/>
        <a:lstStyle/>
        <a:p>
          <a:r>
            <a:rPr lang="en-US" dirty="0"/>
            <a:t>LA </a:t>
          </a:r>
        </a:p>
        <a:p>
          <a:r>
            <a:rPr lang="en-US" dirty="0"/>
            <a:t>201A</a:t>
          </a:r>
        </a:p>
      </dgm:t>
    </dgm:pt>
    <dgm:pt modelId="{BEB35F3D-1C5E-4AE5-B86A-F0A4975B9C34}" type="parTrans" cxnId="{6F075F6D-E446-46A2-B1F1-D11DB523AF0F}">
      <dgm:prSet/>
      <dgm:spPr/>
      <dgm:t>
        <a:bodyPr/>
        <a:lstStyle/>
        <a:p>
          <a:endParaRPr lang="en-US"/>
        </a:p>
      </dgm:t>
    </dgm:pt>
    <dgm:pt modelId="{547650F2-6CD3-441E-A800-C99540E4A0BD}" type="sibTrans" cxnId="{6F075F6D-E446-46A2-B1F1-D11DB523AF0F}">
      <dgm:prSet/>
      <dgm:spPr/>
      <dgm:t>
        <a:bodyPr/>
        <a:lstStyle/>
        <a:p>
          <a:endParaRPr lang="en-US"/>
        </a:p>
      </dgm:t>
    </dgm:pt>
    <dgm:pt modelId="{9F757BFF-6961-47D6-BD09-660BDBF81A16}">
      <dgm:prSet phldrT="[Text]"/>
      <dgm:spPr/>
      <dgm:t>
        <a:bodyPr/>
        <a:lstStyle/>
        <a:p>
          <a:r>
            <a:rPr lang="en-US" dirty="0"/>
            <a:t>SF</a:t>
          </a:r>
        </a:p>
        <a:p>
          <a:r>
            <a:rPr lang="en-US" dirty="0"/>
            <a:t>2011B</a:t>
          </a:r>
        </a:p>
      </dgm:t>
    </dgm:pt>
    <dgm:pt modelId="{5BACFC9E-0918-40F5-A468-5927D69507E2}" type="parTrans" cxnId="{3F9A6D64-060D-4981-95C3-3183ADE0126C}">
      <dgm:prSet/>
      <dgm:spPr/>
      <dgm:t>
        <a:bodyPr/>
        <a:lstStyle/>
        <a:p>
          <a:endParaRPr lang="en-US"/>
        </a:p>
      </dgm:t>
    </dgm:pt>
    <dgm:pt modelId="{FB6D2C75-CC67-45EF-AE28-FF36E962FA7C}" type="sibTrans" cxnId="{3F9A6D64-060D-4981-95C3-3183ADE0126C}">
      <dgm:prSet/>
      <dgm:spPr/>
      <dgm:t>
        <a:bodyPr/>
        <a:lstStyle/>
        <a:p>
          <a:endParaRPr lang="en-US"/>
        </a:p>
      </dgm:t>
    </dgm:pt>
    <dgm:pt modelId="{DB6F4E0E-CCED-43E7-8F20-0C1C7A661D9A}" type="pres">
      <dgm:prSet presAssocID="{31964317-B2AB-4100-9268-F33ADBE79BE2}" presName="Name0" presStyleCnt="0">
        <dgm:presLayoutVars>
          <dgm:dir/>
          <dgm:resizeHandles val="exact"/>
        </dgm:presLayoutVars>
      </dgm:prSet>
      <dgm:spPr/>
    </dgm:pt>
    <dgm:pt modelId="{12EC84E8-A41D-48B9-8D22-8F96F0174488}" type="pres">
      <dgm:prSet presAssocID="{9789F0AA-2110-4C1B-83A9-E766399CEE5D}" presName="Name5" presStyleLbl="vennNode1" presStyleIdx="0" presStyleCnt="3">
        <dgm:presLayoutVars>
          <dgm:bulletEnabled val="1"/>
        </dgm:presLayoutVars>
      </dgm:prSet>
      <dgm:spPr/>
    </dgm:pt>
    <dgm:pt modelId="{1DC6B20A-E42D-4922-82CB-0D31763CF4E5}" type="pres">
      <dgm:prSet presAssocID="{D63B01DE-2FB5-473F-84A3-5AED37C4C8CC}" presName="space" presStyleCnt="0"/>
      <dgm:spPr/>
    </dgm:pt>
    <dgm:pt modelId="{16E21AF2-20BE-42BF-AFA2-8626580581AC}" type="pres">
      <dgm:prSet presAssocID="{D869B4B7-72B1-4BF2-9BF0-4449D002EC58}" presName="Name5" presStyleLbl="vennNode1" presStyleIdx="1" presStyleCnt="3">
        <dgm:presLayoutVars>
          <dgm:bulletEnabled val="1"/>
        </dgm:presLayoutVars>
      </dgm:prSet>
      <dgm:spPr/>
    </dgm:pt>
    <dgm:pt modelId="{F8B77BBA-DA8B-4456-A3D6-AF8ECF7D36C7}" type="pres">
      <dgm:prSet presAssocID="{547650F2-6CD3-441E-A800-C99540E4A0BD}" presName="space" presStyleCnt="0"/>
      <dgm:spPr/>
    </dgm:pt>
    <dgm:pt modelId="{92C80DC7-8E3C-47B3-AF20-E722C851B2CA}" type="pres">
      <dgm:prSet presAssocID="{9F757BFF-6961-47D6-BD09-660BDBF81A16}" presName="Name5" presStyleLbl="vennNode1" presStyleIdx="2" presStyleCnt="3">
        <dgm:presLayoutVars>
          <dgm:bulletEnabled val="1"/>
        </dgm:presLayoutVars>
      </dgm:prSet>
      <dgm:spPr/>
    </dgm:pt>
  </dgm:ptLst>
  <dgm:cxnLst>
    <dgm:cxn modelId="{EFA22762-0699-4A75-8BB3-BECCDFC2EF77}" type="presOf" srcId="{D869B4B7-72B1-4BF2-9BF0-4449D002EC58}" destId="{16E21AF2-20BE-42BF-AFA2-8626580581AC}" srcOrd="0" destOrd="0" presId="urn:microsoft.com/office/officeart/2005/8/layout/venn3"/>
    <dgm:cxn modelId="{3F9A6D64-060D-4981-95C3-3183ADE0126C}" srcId="{31964317-B2AB-4100-9268-F33ADBE79BE2}" destId="{9F757BFF-6961-47D6-BD09-660BDBF81A16}" srcOrd="2" destOrd="0" parTransId="{5BACFC9E-0918-40F5-A468-5927D69507E2}" sibTransId="{FB6D2C75-CC67-45EF-AE28-FF36E962FA7C}"/>
    <dgm:cxn modelId="{6F075F6D-E446-46A2-B1F1-D11DB523AF0F}" srcId="{31964317-B2AB-4100-9268-F33ADBE79BE2}" destId="{D869B4B7-72B1-4BF2-9BF0-4449D002EC58}" srcOrd="1" destOrd="0" parTransId="{BEB35F3D-1C5E-4AE5-B86A-F0A4975B9C34}" sibTransId="{547650F2-6CD3-441E-A800-C99540E4A0BD}"/>
    <dgm:cxn modelId="{72091150-0662-4C4B-B5B7-15B7C20F6A4D}" srcId="{31964317-B2AB-4100-9268-F33ADBE79BE2}" destId="{9789F0AA-2110-4C1B-83A9-E766399CEE5D}" srcOrd="0" destOrd="0" parTransId="{404F6974-561E-4FD4-9AB1-490C80CFBEF0}" sibTransId="{D63B01DE-2FB5-473F-84A3-5AED37C4C8CC}"/>
    <dgm:cxn modelId="{ABFD7793-771C-4132-B786-A5AC9ABA1F40}" type="presOf" srcId="{9789F0AA-2110-4C1B-83A9-E766399CEE5D}" destId="{12EC84E8-A41D-48B9-8D22-8F96F0174488}" srcOrd="0" destOrd="0" presId="urn:microsoft.com/office/officeart/2005/8/layout/venn3"/>
    <dgm:cxn modelId="{D7C6FB98-E4A3-4E93-9D6E-2BA3496B88D0}" type="presOf" srcId="{31964317-B2AB-4100-9268-F33ADBE79BE2}" destId="{DB6F4E0E-CCED-43E7-8F20-0C1C7A661D9A}" srcOrd="0" destOrd="0" presId="urn:microsoft.com/office/officeart/2005/8/layout/venn3"/>
    <dgm:cxn modelId="{1820B1E0-F94F-4CD9-BBE5-507B220EF597}" type="presOf" srcId="{9F757BFF-6961-47D6-BD09-660BDBF81A16}" destId="{92C80DC7-8E3C-47B3-AF20-E722C851B2CA}" srcOrd="0" destOrd="0" presId="urn:microsoft.com/office/officeart/2005/8/layout/venn3"/>
    <dgm:cxn modelId="{3212F662-C7AC-4C42-8ED2-B9A7BE726DA0}" type="presParOf" srcId="{DB6F4E0E-CCED-43E7-8F20-0C1C7A661D9A}" destId="{12EC84E8-A41D-48B9-8D22-8F96F0174488}" srcOrd="0" destOrd="0" presId="urn:microsoft.com/office/officeart/2005/8/layout/venn3"/>
    <dgm:cxn modelId="{E4C967A7-7CC3-4710-8659-CCFD750DCBDD}" type="presParOf" srcId="{DB6F4E0E-CCED-43E7-8F20-0C1C7A661D9A}" destId="{1DC6B20A-E42D-4922-82CB-0D31763CF4E5}" srcOrd="1" destOrd="0" presId="urn:microsoft.com/office/officeart/2005/8/layout/venn3"/>
    <dgm:cxn modelId="{F7B48AD8-DEE0-4829-A68F-D66975F3388D}" type="presParOf" srcId="{DB6F4E0E-CCED-43E7-8F20-0C1C7A661D9A}" destId="{16E21AF2-20BE-42BF-AFA2-8626580581AC}" srcOrd="2" destOrd="0" presId="urn:microsoft.com/office/officeart/2005/8/layout/venn3"/>
    <dgm:cxn modelId="{E977299E-FB52-4FD2-8DEC-8296B61E301A}" type="presParOf" srcId="{DB6F4E0E-CCED-43E7-8F20-0C1C7A661D9A}" destId="{F8B77BBA-DA8B-4456-A3D6-AF8ECF7D36C7}" srcOrd="3" destOrd="0" presId="urn:microsoft.com/office/officeart/2005/8/layout/venn3"/>
    <dgm:cxn modelId="{3E62A98E-A7BB-4221-BAFC-63603559E2A1}" type="presParOf" srcId="{DB6F4E0E-CCED-43E7-8F20-0C1C7A661D9A}" destId="{92C80DC7-8E3C-47B3-AF20-E722C851B2CA}" srcOrd="4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31964317-B2AB-4100-9268-F33ADBE79BE2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E7FCB3-DDB5-4AB7-94D9-8ECD93087FD6}">
      <dgm:prSet phldrT="[Text]"/>
      <dgm:spPr/>
      <dgm:t>
        <a:bodyPr/>
        <a:lstStyle/>
        <a:p>
          <a:r>
            <a:rPr lang="en-US" dirty="0"/>
            <a:t>Berlin</a:t>
          </a:r>
        </a:p>
        <a:p>
          <a:r>
            <a:rPr lang="en-US" dirty="0"/>
            <a:t>20A</a:t>
          </a:r>
        </a:p>
      </dgm:t>
    </dgm:pt>
    <dgm:pt modelId="{55C3342B-427B-489D-ABEC-9EF11B3403EE}" type="parTrans" cxnId="{FE03186A-FA6B-4CD6-A9F6-D092BBF1E6A6}">
      <dgm:prSet/>
      <dgm:spPr/>
      <dgm:t>
        <a:bodyPr/>
        <a:lstStyle/>
        <a:p>
          <a:endParaRPr lang="en-US"/>
        </a:p>
      </dgm:t>
    </dgm:pt>
    <dgm:pt modelId="{87CA02F3-7FF3-403B-A174-354DD8E4349C}" type="sibTrans" cxnId="{FE03186A-FA6B-4CD6-A9F6-D092BBF1E6A6}">
      <dgm:prSet/>
      <dgm:spPr/>
      <dgm:t>
        <a:bodyPr/>
        <a:lstStyle/>
        <a:p>
          <a:endParaRPr lang="en-US"/>
        </a:p>
      </dgm:t>
    </dgm:pt>
    <dgm:pt modelId="{9789F0AA-2110-4C1B-83A9-E766399CEE5D}">
      <dgm:prSet phldrT="[Text]"/>
      <dgm:spPr/>
      <dgm:t>
        <a:bodyPr/>
        <a:lstStyle/>
        <a:p>
          <a:r>
            <a:rPr lang="en-US" dirty="0"/>
            <a:t>London</a:t>
          </a:r>
        </a:p>
        <a:p>
          <a:r>
            <a:rPr lang="en-US" dirty="0"/>
            <a:t>010B</a:t>
          </a:r>
        </a:p>
      </dgm:t>
    </dgm:pt>
    <dgm:pt modelId="{404F6974-561E-4FD4-9AB1-490C80CFBEF0}" type="parTrans" cxnId="{72091150-0662-4C4B-B5B7-15B7C20F6A4D}">
      <dgm:prSet/>
      <dgm:spPr/>
      <dgm:t>
        <a:bodyPr/>
        <a:lstStyle/>
        <a:p>
          <a:endParaRPr lang="en-US"/>
        </a:p>
      </dgm:t>
    </dgm:pt>
    <dgm:pt modelId="{D63B01DE-2FB5-473F-84A3-5AED37C4C8CC}" type="sibTrans" cxnId="{72091150-0662-4C4B-B5B7-15B7C20F6A4D}">
      <dgm:prSet/>
      <dgm:spPr/>
      <dgm:t>
        <a:bodyPr/>
        <a:lstStyle/>
        <a:p>
          <a:endParaRPr lang="en-US"/>
        </a:p>
      </dgm:t>
    </dgm:pt>
    <dgm:pt modelId="{D869B4B7-72B1-4BF2-9BF0-4449D002EC58}">
      <dgm:prSet phldrT="[Text]"/>
      <dgm:spPr/>
      <dgm:t>
        <a:bodyPr/>
        <a:lstStyle/>
        <a:p>
          <a:r>
            <a:rPr lang="en-US" dirty="0"/>
            <a:t>Rome 211</a:t>
          </a:r>
        </a:p>
      </dgm:t>
    </dgm:pt>
    <dgm:pt modelId="{BEB35F3D-1C5E-4AE5-B86A-F0A4975B9C34}" type="parTrans" cxnId="{6F075F6D-E446-46A2-B1F1-D11DB523AF0F}">
      <dgm:prSet/>
      <dgm:spPr/>
      <dgm:t>
        <a:bodyPr/>
        <a:lstStyle/>
        <a:p>
          <a:endParaRPr lang="en-US"/>
        </a:p>
      </dgm:t>
    </dgm:pt>
    <dgm:pt modelId="{547650F2-6CD3-441E-A800-C99540E4A0BD}" type="sibTrans" cxnId="{6F075F6D-E446-46A2-B1F1-D11DB523AF0F}">
      <dgm:prSet/>
      <dgm:spPr/>
      <dgm:t>
        <a:bodyPr/>
        <a:lstStyle/>
        <a:p>
          <a:endParaRPr lang="en-US"/>
        </a:p>
      </dgm:t>
    </dgm:pt>
    <dgm:pt modelId="{9F757BFF-6961-47D6-BD09-660BDBF81A16}">
      <dgm:prSet phldrT="[Text]"/>
      <dgm:spPr/>
      <dgm:t>
        <a:bodyPr/>
        <a:lstStyle/>
        <a:p>
          <a:r>
            <a:rPr lang="en-US" dirty="0"/>
            <a:t>London</a:t>
          </a:r>
        </a:p>
        <a:p>
          <a:r>
            <a:rPr lang="en-US" dirty="0"/>
            <a:t>012</a:t>
          </a:r>
        </a:p>
      </dgm:t>
    </dgm:pt>
    <dgm:pt modelId="{5BACFC9E-0918-40F5-A468-5927D69507E2}" type="parTrans" cxnId="{3F9A6D64-060D-4981-95C3-3183ADE0126C}">
      <dgm:prSet/>
      <dgm:spPr/>
      <dgm:t>
        <a:bodyPr/>
        <a:lstStyle/>
        <a:p>
          <a:endParaRPr lang="en-US"/>
        </a:p>
      </dgm:t>
    </dgm:pt>
    <dgm:pt modelId="{FB6D2C75-CC67-45EF-AE28-FF36E962FA7C}" type="sibTrans" cxnId="{3F9A6D64-060D-4981-95C3-3183ADE0126C}">
      <dgm:prSet/>
      <dgm:spPr/>
      <dgm:t>
        <a:bodyPr/>
        <a:lstStyle/>
        <a:p>
          <a:endParaRPr lang="en-US"/>
        </a:p>
      </dgm:t>
    </dgm:pt>
    <dgm:pt modelId="{DB6F4E0E-CCED-43E7-8F20-0C1C7A661D9A}" type="pres">
      <dgm:prSet presAssocID="{31964317-B2AB-4100-9268-F33ADBE79BE2}" presName="Name0" presStyleCnt="0">
        <dgm:presLayoutVars>
          <dgm:dir/>
          <dgm:resizeHandles val="exact"/>
        </dgm:presLayoutVars>
      </dgm:prSet>
      <dgm:spPr/>
    </dgm:pt>
    <dgm:pt modelId="{F7268CEA-5AF2-4EC2-B326-E04EA15609EC}" type="pres">
      <dgm:prSet presAssocID="{BDE7FCB3-DDB5-4AB7-94D9-8ECD93087FD6}" presName="Name5" presStyleLbl="vennNode1" presStyleIdx="0" presStyleCnt="4">
        <dgm:presLayoutVars>
          <dgm:bulletEnabled val="1"/>
        </dgm:presLayoutVars>
      </dgm:prSet>
      <dgm:spPr/>
    </dgm:pt>
    <dgm:pt modelId="{10F696B0-3E19-49BF-BD18-D89F7BCF298A}" type="pres">
      <dgm:prSet presAssocID="{87CA02F3-7FF3-403B-A174-354DD8E4349C}" presName="space" presStyleCnt="0"/>
      <dgm:spPr/>
    </dgm:pt>
    <dgm:pt modelId="{12EC84E8-A41D-48B9-8D22-8F96F0174488}" type="pres">
      <dgm:prSet presAssocID="{9789F0AA-2110-4C1B-83A9-E766399CEE5D}" presName="Name5" presStyleLbl="vennNode1" presStyleIdx="1" presStyleCnt="4">
        <dgm:presLayoutVars>
          <dgm:bulletEnabled val="1"/>
        </dgm:presLayoutVars>
      </dgm:prSet>
      <dgm:spPr/>
    </dgm:pt>
    <dgm:pt modelId="{1DC6B20A-E42D-4922-82CB-0D31763CF4E5}" type="pres">
      <dgm:prSet presAssocID="{D63B01DE-2FB5-473F-84A3-5AED37C4C8CC}" presName="space" presStyleCnt="0"/>
      <dgm:spPr/>
    </dgm:pt>
    <dgm:pt modelId="{16E21AF2-20BE-42BF-AFA2-8626580581AC}" type="pres">
      <dgm:prSet presAssocID="{D869B4B7-72B1-4BF2-9BF0-4449D002EC58}" presName="Name5" presStyleLbl="vennNode1" presStyleIdx="2" presStyleCnt="4">
        <dgm:presLayoutVars>
          <dgm:bulletEnabled val="1"/>
        </dgm:presLayoutVars>
      </dgm:prSet>
      <dgm:spPr/>
    </dgm:pt>
    <dgm:pt modelId="{F8B77BBA-DA8B-4456-A3D6-AF8ECF7D36C7}" type="pres">
      <dgm:prSet presAssocID="{547650F2-6CD3-441E-A800-C99540E4A0BD}" presName="space" presStyleCnt="0"/>
      <dgm:spPr/>
    </dgm:pt>
    <dgm:pt modelId="{92C80DC7-8E3C-47B3-AF20-E722C851B2CA}" type="pres">
      <dgm:prSet presAssocID="{9F757BFF-6961-47D6-BD09-660BDBF81A16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71862901-A15D-4577-A838-173C1A3095D8}" type="presOf" srcId="{BDE7FCB3-DDB5-4AB7-94D9-8ECD93087FD6}" destId="{F7268CEA-5AF2-4EC2-B326-E04EA15609EC}" srcOrd="0" destOrd="0" presId="urn:microsoft.com/office/officeart/2005/8/layout/venn3"/>
    <dgm:cxn modelId="{F6A99902-2DE4-4A3A-A818-831059AE7EF7}" type="presOf" srcId="{D869B4B7-72B1-4BF2-9BF0-4449D002EC58}" destId="{16E21AF2-20BE-42BF-AFA2-8626580581AC}" srcOrd="0" destOrd="0" presId="urn:microsoft.com/office/officeart/2005/8/layout/venn3"/>
    <dgm:cxn modelId="{0288FA14-2C7D-4022-8B19-FD5554809437}" type="presOf" srcId="{9789F0AA-2110-4C1B-83A9-E766399CEE5D}" destId="{12EC84E8-A41D-48B9-8D22-8F96F0174488}" srcOrd="0" destOrd="0" presId="urn:microsoft.com/office/officeart/2005/8/layout/venn3"/>
    <dgm:cxn modelId="{3F9A6D64-060D-4981-95C3-3183ADE0126C}" srcId="{31964317-B2AB-4100-9268-F33ADBE79BE2}" destId="{9F757BFF-6961-47D6-BD09-660BDBF81A16}" srcOrd="3" destOrd="0" parTransId="{5BACFC9E-0918-40F5-A468-5927D69507E2}" sibTransId="{FB6D2C75-CC67-45EF-AE28-FF36E962FA7C}"/>
    <dgm:cxn modelId="{FE03186A-FA6B-4CD6-A9F6-D092BBF1E6A6}" srcId="{31964317-B2AB-4100-9268-F33ADBE79BE2}" destId="{BDE7FCB3-DDB5-4AB7-94D9-8ECD93087FD6}" srcOrd="0" destOrd="0" parTransId="{55C3342B-427B-489D-ABEC-9EF11B3403EE}" sibTransId="{87CA02F3-7FF3-403B-A174-354DD8E4349C}"/>
    <dgm:cxn modelId="{6F075F6D-E446-46A2-B1F1-D11DB523AF0F}" srcId="{31964317-B2AB-4100-9268-F33ADBE79BE2}" destId="{D869B4B7-72B1-4BF2-9BF0-4449D002EC58}" srcOrd="2" destOrd="0" parTransId="{BEB35F3D-1C5E-4AE5-B86A-F0A4975B9C34}" sibTransId="{547650F2-6CD3-441E-A800-C99540E4A0BD}"/>
    <dgm:cxn modelId="{72091150-0662-4C4B-B5B7-15B7C20F6A4D}" srcId="{31964317-B2AB-4100-9268-F33ADBE79BE2}" destId="{9789F0AA-2110-4C1B-83A9-E766399CEE5D}" srcOrd="1" destOrd="0" parTransId="{404F6974-561E-4FD4-9AB1-490C80CFBEF0}" sibTransId="{D63B01DE-2FB5-473F-84A3-5AED37C4C8CC}"/>
    <dgm:cxn modelId="{E094AFC8-9B0A-486E-BB2F-1192FD298179}" type="presOf" srcId="{31964317-B2AB-4100-9268-F33ADBE79BE2}" destId="{DB6F4E0E-CCED-43E7-8F20-0C1C7A661D9A}" srcOrd="0" destOrd="0" presId="urn:microsoft.com/office/officeart/2005/8/layout/venn3"/>
    <dgm:cxn modelId="{C545CCDC-B242-4BF9-8B9F-811F46FAFDF8}" type="presOf" srcId="{9F757BFF-6961-47D6-BD09-660BDBF81A16}" destId="{92C80DC7-8E3C-47B3-AF20-E722C851B2CA}" srcOrd="0" destOrd="0" presId="urn:microsoft.com/office/officeart/2005/8/layout/venn3"/>
    <dgm:cxn modelId="{0015E6BD-782C-4318-8BF0-F80E9501EF70}" type="presParOf" srcId="{DB6F4E0E-CCED-43E7-8F20-0C1C7A661D9A}" destId="{F7268CEA-5AF2-4EC2-B326-E04EA15609EC}" srcOrd="0" destOrd="0" presId="urn:microsoft.com/office/officeart/2005/8/layout/venn3"/>
    <dgm:cxn modelId="{EABD4911-9E21-4136-B72E-8426DC673C9A}" type="presParOf" srcId="{DB6F4E0E-CCED-43E7-8F20-0C1C7A661D9A}" destId="{10F696B0-3E19-49BF-BD18-D89F7BCF298A}" srcOrd="1" destOrd="0" presId="urn:microsoft.com/office/officeart/2005/8/layout/venn3"/>
    <dgm:cxn modelId="{1CE1F13A-88EF-4721-948D-380E3B801E4B}" type="presParOf" srcId="{DB6F4E0E-CCED-43E7-8F20-0C1C7A661D9A}" destId="{12EC84E8-A41D-48B9-8D22-8F96F0174488}" srcOrd="2" destOrd="0" presId="urn:microsoft.com/office/officeart/2005/8/layout/venn3"/>
    <dgm:cxn modelId="{FCC5731F-065C-404A-8378-FB6BAF73F7FC}" type="presParOf" srcId="{DB6F4E0E-CCED-43E7-8F20-0C1C7A661D9A}" destId="{1DC6B20A-E42D-4922-82CB-0D31763CF4E5}" srcOrd="3" destOrd="0" presId="urn:microsoft.com/office/officeart/2005/8/layout/venn3"/>
    <dgm:cxn modelId="{EEC864FC-4FDE-4A99-AC73-5D4FADEB564C}" type="presParOf" srcId="{DB6F4E0E-CCED-43E7-8F20-0C1C7A661D9A}" destId="{16E21AF2-20BE-42BF-AFA2-8626580581AC}" srcOrd="4" destOrd="0" presId="urn:microsoft.com/office/officeart/2005/8/layout/venn3"/>
    <dgm:cxn modelId="{0387580C-F97B-4890-AD2A-D76D22B972C7}" type="presParOf" srcId="{DB6F4E0E-CCED-43E7-8F20-0C1C7A661D9A}" destId="{F8B77BBA-DA8B-4456-A3D6-AF8ECF7D36C7}" srcOrd="5" destOrd="0" presId="urn:microsoft.com/office/officeart/2005/8/layout/venn3"/>
    <dgm:cxn modelId="{0B314926-4945-49FD-9F71-0EA38E0F6078}" type="presParOf" srcId="{DB6F4E0E-CCED-43E7-8F20-0C1C7A661D9A}" destId="{92C80DC7-8E3C-47B3-AF20-E722C851B2CA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1964317-B2AB-4100-9268-F33ADBE79BE2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E7FCB3-DDB5-4AB7-94D9-8ECD93087FD6}">
      <dgm:prSet phldrT="[Text]"/>
      <dgm:spPr/>
      <dgm:t>
        <a:bodyPr/>
        <a:lstStyle/>
        <a:p>
          <a:r>
            <a:rPr lang="en-US" dirty="0"/>
            <a:t>Miami 2021</a:t>
          </a:r>
        </a:p>
      </dgm:t>
    </dgm:pt>
    <dgm:pt modelId="{55C3342B-427B-489D-ABEC-9EF11B3403EE}" type="parTrans" cxnId="{FE03186A-FA6B-4CD6-A9F6-D092BBF1E6A6}">
      <dgm:prSet/>
      <dgm:spPr/>
      <dgm:t>
        <a:bodyPr/>
        <a:lstStyle/>
        <a:p>
          <a:endParaRPr lang="en-US"/>
        </a:p>
      </dgm:t>
    </dgm:pt>
    <dgm:pt modelId="{87CA02F3-7FF3-403B-A174-354DD8E4349C}" type="sibTrans" cxnId="{FE03186A-FA6B-4CD6-A9F6-D092BBF1E6A6}">
      <dgm:prSet/>
      <dgm:spPr/>
      <dgm:t>
        <a:bodyPr/>
        <a:lstStyle/>
        <a:p>
          <a:endParaRPr lang="en-US"/>
        </a:p>
      </dgm:t>
    </dgm:pt>
    <dgm:pt modelId="{9789F0AA-2110-4C1B-83A9-E766399CEE5D}">
      <dgm:prSet phldrT="[Text]"/>
      <dgm:spPr/>
      <dgm:t>
        <a:bodyPr/>
        <a:lstStyle/>
        <a:p>
          <a:r>
            <a:rPr lang="en-US" dirty="0" err="1"/>
            <a:t>Dalas</a:t>
          </a:r>
          <a:endParaRPr lang="en-US" dirty="0"/>
        </a:p>
        <a:p>
          <a:r>
            <a:rPr lang="en-US" dirty="0"/>
            <a:t>209</a:t>
          </a:r>
        </a:p>
      </dgm:t>
    </dgm:pt>
    <dgm:pt modelId="{404F6974-561E-4FD4-9AB1-490C80CFBEF0}" type="parTrans" cxnId="{72091150-0662-4C4B-B5B7-15B7C20F6A4D}">
      <dgm:prSet/>
      <dgm:spPr/>
      <dgm:t>
        <a:bodyPr/>
        <a:lstStyle/>
        <a:p>
          <a:endParaRPr lang="en-US"/>
        </a:p>
      </dgm:t>
    </dgm:pt>
    <dgm:pt modelId="{D63B01DE-2FB5-473F-84A3-5AED37C4C8CC}" type="sibTrans" cxnId="{72091150-0662-4C4B-B5B7-15B7C20F6A4D}">
      <dgm:prSet/>
      <dgm:spPr/>
      <dgm:t>
        <a:bodyPr/>
        <a:lstStyle/>
        <a:p>
          <a:endParaRPr lang="en-US"/>
        </a:p>
      </dgm:t>
    </dgm:pt>
    <dgm:pt modelId="{D869B4B7-72B1-4BF2-9BF0-4449D002EC58}">
      <dgm:prSet phldrT="[Text]"/>
      <dgm:spPr/>
      <dgm:t>
        <a:bodyPr/>
        <a:lstStyle/>
        <a:p>
          <a:r>
            <a:rPr lang="en-US" dirty="0"/>
            <a:t>Atlanta</a:t>
          </a:r>
        </a:p>
        <a:p>
          <a:r>
            <a:rPr lang="en-US" dirty="0"/>
            <a:t>201A</a:t>
          </a:r>
        </a:p>
      </dgm:t>
    </dgm:pt>
    <dgm:pt modelId="{BEB35F3D-1C5E-4AE5-B86A-F0A4975B9C34}" type="parTrans" cxnId="{6F075F6D-E446-46A2-B1F1-D11DB523AF0F}">
      <dgm:prSet/>
      <dgm:spPr/>
      <dgm:t>
        <a:bodyPr/>
        <a:lstStyle/>
        <a:p>
          <a:endParaRPr lang="en-US"/>
        </a:p>
      </dgm:t>
    </dgm:pt>
    <dgm:pt modelId="{547650F2-6CD3-441E-A800-C99540E4A0BD}" type="sibTrans" cxnId="{6F075F6D-E446-46A2-B1F1-D11DB523AF0F}">
      <dgm:prSet/>
      <dgm:spPr/>
      <dgm:t>
        <a:bodyPr/>
        <a:lstStyle/>
        <a:p>
          <a:endParaRPr lang="en-US"/>
        </a:p>
      </dgm:t>
    </dgm:pt>
    <dgm:pt modelId="{DB6F4E0E-CCED-43E7-8F20-0C1C7A661D9A}" type="pres">
      <dgm:prSet presAssocID="{31964317-B2AB-4100-9268-F33ADBE79BE2}" presName="Name0" presStyleCnt="0">
        <dgm:presLayoutVars>
          <dgm:dir/>
          <dgm:resizeHandles val="exact"/>
        </dgm:presLayoutVars>
      </dgm:prSet>
      <dgm:spPr/>
    </dgm:pt>
    <dgm:pt modelId="{F7268CEA-5AF2-4EC2-B326-E04EA15609EC}" type="pres">
      <dgm:prSet presAssocID="{BDE7FCB3-DDB5-4AB7-94D9-8ECD93087FD6}" presName="Name5" presStyleLbl="vennNode1" presStyleIdx="0" presStyleCnt="3">
        <dgm:presLayoutVars>
          <dgm:bulletEnabled val="1"/>
        </dgm:presLayoutVars>
      </dgm:prSet>
      <dgm:spPr/>
    </dgm:pt>
    <dgm:pt modelId="{10F696B0-3E19-49BF-BD18-D89F7BCF298A}" type="pres">
      <dgm:prSet presAssocID="{87CA02F3-7FF3-403B-A174-354DD8E4349C}" presName="space" presStyleCnt="0"/>
      <dgm:spPr/>
    </dgm:pt>
    <dgm:pt modelId="{12EC84E8-A41D-48B9-8D22-8F96F0174488}" type="pres">
      <dgm:prSet presAssocID="{9789F0AA-2110-4C1B-83A9-E766399CEE5D}" presName="Name5" presStyleLbl="vennNode1" presStyleIdx="1" presStyleCnt="3">
        <dgm:presLayoutVars>
          <dgm:bulletEnabled val="1"/>
        </dgm:presLayoutVars>
      </dgm:prSet>
      <dgm:spPr/>
    </dgm:pt>
    <dgm:pt modelId="{1DC6B20A-E42D-4922-82CB-0D31763CF4E5}" type="pres">
      <dgm:prSet presAssocID="{D63B01DE-2FB5-473F-84A3-5AED37C4C8CC}" presName="space" presStyleCnt="0"/>
      <dgm:spPr/>
    </dgm:pt>
    <dgm:pt modelId="{16E21AF2-20BE-42BF-AFA2-8626580581AC}" type="pres">
      <dgm:prSet presAssocID="{D869B4B7-72B1-4BF2-9BF0-4449D002EC58}" presName="Name5" presStyleLbl="vennNode1" presStyleIdx="2" presStyleCnt="3">
        <dgm:presLayoutVars>
          <dgm:bulletEnabled val="1"/>
        </dgm:presLayoutVars>
      </dgm:prSet>
      <dgm:spPr/>
    </dgm:pt>
  </dgm:ptLst>
  <dgm:cxnLst>
    <dgm:cxn modelId="{380BA249-C5F9-4007-A6C3-3D54BD71C2A9}" type="presOf" srcId="{9789F0AA-2110-4C1B-83A9-E766399CEE5D}" destId="{12EC84E8-A41D-48B9-8D22-8F96F0174488}" srcOrd="0" destOrd="0" presId="urn:microsoft.com/office/officeart/2005/8/layout/venn3"/>
    <dgm:cxn modelId="{FE03186A-FA6B-4CD6-A9F6-D092BBF1E6A6}" srcId="{31964317-B2AB-4100-9268-F33ADBE79BE2}" destId="{BDE7FCB3-DDB5-4AB7-94D9-8ECD93087FD6}" srcOrd="0" destOrd="0" parTransId="{55C3342B-427B-489D-ABEC-9EF11B3403EE}" sibTransId="{87CA02F3-7FF3-403B-A174-354DD8E4349C}"/>
    <dgm:cxn modelId="{6F075F6D-E446-46A2-B1F1-D11DB523AF0F}" srcId="{31964317-B2AB-4100-9268-F33ADBE79BE2}" destId="{D869B4B7-72B1-4BF2-9BF0-4449D002EC58}" srcOrd="2" destOrd="0" parTransId="{BEB35F3D-1C5E-4AE5-B86A-F0A4975B9C34}" sibTransId="{547650F2-6CD3-441E-A800-C99540E4A0BD}"/>
    <dgm:cxn modelId="{72091150-0662-4C4B-B5B7-15B7C20F6A4D}" srcId="{31964317-B2AB-4100-9268-F33ADBE79BE2}" destId="{9789F0AA-2110-4C1B-83A9-E766399CEE5D}" srcOrd="1" destOrd="0" parTransId="{404F6974-561E-4FD4-9AB1-490C80CFBEF0}" sibTransId="{D63B01DE-2FB5-473F-84A3-5AED37C4C8CC}"/>
    <dgm:cxn modelId="{24BE3D70-2D9C-4589-908B-F7537D1F6592}" type="presOf" srcId="{D869B4B7-72B1-4BF2-9BF0-4449D002EC58}" destId="{16E21AF2-20BE-42BF-AFA2-8626580581AC}" srcOrd="0" destOrd="0" presId="urn:microsoft.com/office/officeart/2005/8/layout/venn3"/>
    <dgm:cxn modelId="{596E7AE9-3456-4EE2-AA28-9004FCC2FB6E}" type="presOf" srcId="{31964317-B2AB-4100-9268-F33ADBE79BE2}" destId="{DB6F4E0E-CCED-43E7-8F20-0C1C7A661D9A}" srcOrd="0" destOrd="0" presId="urn:microsoft.com/office/officeart/2005/8/layout/venn3"/>
    <dgm:cxn modelId="{50AFA3FD-1186-4E13-8480-DDCEB79DEF77}" type="presOf" srcId="{BDE7FCB3-DDB5-4AB7-94D9-8ECD93087FD6}" destId="{F7268CEA-5AF2-4EC2-B326-E04EA15609EC}" srcOrd="0" destOrd="0" presId="urn:microsoft.com/office/officeart/2005/8/layout/venn3"/>
    <dgm:cxn modelId="{C361A890-6693-42DB-9778-1DA677D99B56}" type="presParOf" srcId="{DB6F4E0E-CCED-43E7-8F20-0C1C7A661D9A}" destId="{F7268CEA-5AF2-4EC2-B326-E04EA15609EC}" srcOrd="0" destOrd="0" presId="urn:microsoft.com/office/officeart/2005/8/layout/venn3"/>
    <dgm:cxn modelId="{C122CE36-5FB4-45DE-A10C-852F8FDF970E}" type="presParOf" srcId="{DB6F4E0E-CCED-43E7-8F20-0C1C7A661D9A}" destId="{10F696B0-3E19-49BF-BD18-D89F7BCF298A}" srcOrd="1" destOrd="0" presId="urn:microsoft.com/office/officeart/2005/8/layout/venn3"/>
    <dgm:cxn modelId="{DFCD95E1-B32D-41EA-9B6F-E517F09B425C}" type="presParOf" srcId="{DB6F4E0E-CCED-43E7-8F20-0C1C7A661D9A}" destId="{12EC84E8-A41D-48B9-8D22-8F96F0174488}" srcOrd="2" destOrd="0" presId="urn:microsoft.com/office/officeart/2005/8/layout/venn3"/>
    <dgm:cxn modelId="{8C1932D5-6C34-4002-8D52-2FC01C1DB228}" type="presParOf" srcId="{DB6F4E0E-CCED-43E7-8F20-0C1C7A661D9A}" destId="{1DC6B20A-E42D-4922-82CB-0D31763CF4E5}" srcOrd="3" destOrd="0" presId="urn:microsoft.com/office/officeart/2005/8/layout/venn3"/>
    <dgm:cxn modelId="{03D1BAC4-2FFC-447E-9375-D3FAF46B6DD5}" type="presParOf" srcId="{DB6F4E0E-CCED-43E7-8F20-0C1C7A661D9A}" destId="{16E21AF2-20BE-42BF-AFA2-8626580581AC}" srcOrd="4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32D728FC-693F-4080-926A-923E112379A9}" type="doc">
      <dgm:prSet loTypeId="urn:microsoft.com/office/officeart/2005/8/layout/target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8A7B076-F3FC-4245-90D6-85EED1045F39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 err="1"/>
            <a:t>Jframe</a:t>
          </a:r>
          <a:r>
            <a:rPr lang="en-US" dirty="0"/>
            <a:t> (</a:t>
          </a:r>
          <a:r>
            <a:rPr lang="en-US" dirty="0" err="1"/>
            <a:t>MainJFrame</a:t>
          </a:r>
          <a:r>
            <a:rPr lang="en-US" dirty="0"/>
            <a:t>)</a:t>
          </a:r>
        </a:p>
      </dgm:t>
    </dgm:pt>
    <dgm:pt modelId="{DA4F2AE5-9786-469D-AD58-B5F3644CC824}" type="parTrans" cxnId="{AAA4DBF4-FAB3-45F4-9648-9ED4B16C3357}">
      <dgm:prSet/>
      <dgm:spPr/>
      <dgm:t>
        <a:bodyPr/>
        <a:lstStyle/>
        <a:p>
          <a:endParaRPr lang="en-US"/>
        </a:p>
      </dgm:t>
    </dgm:pt>
    <dgm:pt modelId="{FFCD4077-DFE8-49B3-A64B-5C4EA5917C96}" type="sibTrans" cxnId="{AAA4DBF4-FAB3-45F4-9648-9ED4B16C3357}">
      <dgm:prSet/>
      <dgm:spPr/>
      <dgm:t>
        <a:bodyPr/>
        <a:lstStyle/>
        <a:p>
          <a:endParaRPr lang="en-US"/>
        </a:p>
      </dgm:t>
    </dgm:pt>
    <dgm:pt modelId="{DD74882D-E468-440C-8219-C285232247E2}">
      <dgm:prSet phldrT="[Text]" custT="1"/>
      <dgm:spPr/>
      <dgm:t>
        <a:bodyPr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r>
            <a:rPr lang="en-US" sz="2000" b="1" cap="none" spc="0" dirty="0">
              <a:ln/>
              <a:solidFill>
                <a:srgbClr val="002060"/>
              </a:solidFill>
              <a:effectLst/>
            </a:rPr>
            <a:t>Product Catalog</a:t>
          </a:r>
        </a:p>
      </dgm:t>
    </dgm:pt>
    <dgm:pt modelId="{CD922221-E629-4BC7-980D-D6592A188FAE}" type="parTrans" cxnId="{FE879031-2544-4998-B4F6-B5B2CCCF6BD7}">
      <dgm:prSet/>
      <dgm:spPr/>
      <dgm:t>
        <a:bodyPr/>
        <a:lstStyle/>
        <a:p>
          <a:endParaRPr lang="en-US"/>
        </a:p>
      </dgm:t>
    </dgm:pt>
    <dgm:pt modelId="{4F0AC2C3-3DD4-4041-9223-BBFE37FD86ED}" type="sibTrans" cxnId="{FE879031-2544-4998-B4F6-B5B2CCCF6BD7}">
      <dgm:prSet/>
      <dgm:spPr/>
      <dgm:t>
        <a:bodyPr/>
        <a:lstStyle/>
        <a:p>
          <a:endParaRPr lang="en-US"/>
        </a:p>
      </dgm:t>
    </dgm:pt>
    <dgm:pt modelId="{063D5A01-C903-4B1F-8F1E-862DFC0DF414}">
      <dgm:prSet phldrT="[Text]"/>
      <dgm:spPr>
        <a:solidFill>
          <a:schemeClr val="tx2">
            <a:lumMod val="60000"/>
            <a:lumOff val="40000"/>
          </a:schemeClr>
        </a:solidFill>
        <a:ln>
          <a:solidFill>
            <a:srgbClr val="FFC000"/>
          </a:solidFill>
        </a:ln>
      </dgm:spPr>
      <dgm:t>
        <a:bodyPr/>
        <a:lstStyle/>
        <a:p>
          <a:r>
            <a:rPr lang="en-US" dirty="0"/>
            <a:t>Create Product </a:t>
          </a:r>
          <a:r>
            <a:rPr lang="en-US" dirty="0" err="1"/>
            <a:t>JPanel</a:t>
          </a:r>
          <a:endParaRPr lang="en-US" dirty="0"/>
        </a:p>
      </dgm:t>
    </dgm:pt>
    <dgm:pt modelId="{305D78F6-B966-448F-8F40-8019FFC412A8}" type="parTrans" cxnId="{7BFD7ABF-AAED-443F-BAB3-5BE132D48AE8}">
      <dgm:prSet/>
      <dgm:spPr/>
      <dgm:t>
        <a:bodyPr/>
        <a:lstStyle/>
        <a:p>
          <a:endParaRPr lang="en-US"/>
        </a:p>
      </dgm:t>
    </dgm:pt>
    <dgm:pt modelId="{C53D5982-243C-4867-8A0D-E1BDFDCD4DCC}" type="sibTrans" cxnId="{7BFD7ABF-AAED-443F-BAB3-5BE132D48AE8}">
      <dgm:prSet/>
      <dgm:spPr/>
      <dgm:t>
        <a:bodyPr/>
        <a:lstStyle/>
        <a:p>
          <a:endParaRPr lang="en-US"/>
        </a:p>
      </dgm:t>
    </dgm:pt>
    <dgm:pt modelId="{CD353489-77D4-4A5A-91A0-F2278D65E825}">
      <dgm:prSet phldrT="[Text]"/>
      <dgm:spPr/>
      <dgm:t>
        <a:bodyPr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r>
            <a:rPr lang="en-US" b="1" cap="none" spc="0" dirty="0">
              <a:ln/>
              <a:solidFill>
                <a:srgbClr val="002060"/>
              </a:solidFill>
              <a:effectLst/>
            </a:rPr>
            <a:t>Product </a:t>
          </a:r>
          <a:r>
            <a:rPr lang="en-US" b="1" cap="none" spc="0" dirty="0" err="1">
              <a:ln/>
              <a:solidFill>
                <a:srgbClr val="002060"/>
              </a:solidFill>
              <a:effectLst/>
            </a:rPr>
            <a:t>Catlog</a:t>
          </a:r>
          <a:endParaRPr lang="en-US" b="1" cap="none" spc="0" dirty="0">
            <a:ln/>
            <a:solidFill>
              <a:srgbClr val="002060"/>
            </a:solidFill>
            <a:effectLst/>
          </a:endParaRPr>
        </a:p>
      </dgm:t>
    </dgm:pt>
    <dgm:pt modelId="{7F76502A-054D-4E3F-98F6-5CA18926EE47}" type="parTrans" cxnId="{1E507F61-982C-4156-B86C-F93439A1C4F3}">
      <dgm:prSet/>
      <dgm:spPr/>
      <dgm:t>
        <a:bodyPr/>
        <a:lstStyle/>
        <a:p>
          <a:endParaRPr lang="en-US"/>
        </a:p>
      </dgm:t>
    </dgm:pt>
    <dgm:pt modelId="{9AB60802-796D-439F-BBEF-87105884FC79}" type="sibTrans" cxnId="{1E507F61-982C-4156-B86C-F93439A1C4F3}">
      <dgm:prSet/>
      <dgm:spPr/>
      <dgm:t>
        <a:bodyPr/>
        <a:lstStyle/>
        <a:p>
          <a:endParaRPr lang="en-US"/>
        </a:p>
      </dgm:t>
    </dgm:pt>
    <dgm:pt modelId="{3D39B850-B764-4A16-8442-673464091EEB}">
      <dgm:prSet phldrT="[Text]"/>
      <dgm:spPr/>
      <dgm:t>
        <a:bodyPr/>
        <a:lstStyle/>
        <a:p>
          <a:r>
            <a:rPr lang="en-US" dirty="0"/>
            <a:t>Input fields</a:t>
          </a:r>
        </a:p>
      </dgm:t>
    </dgm:pt>
    <dgm:pt modelId="{74A80B4E-7FC0-4413-9A93-C06627FB9406}" type="parTrans" cxnId="{6765802F-69CE-486F-9A81-770DA3AFE67D}">
      <dgm:prSet/>
      <dgm:spPr/>
      <dgm:t>
        <a:bodyPr/>
        <a:lstStyle/>
        <a:p>
          <a:endParaRPr lang="en-US"/>
        </a:p>
      </dgm:t>
    </dgm:pt>
    <dgm:pt modelId="{04F90F90-2F4A-4C6B-BC93-D491C467FCC0}" type="sibTrans" cxnId="{6765802F-69CE-486F-9A81-770DA3AFE67D}">
      <dgm:prSet/>
      <dgm:spPr/>
      <dgm:t>
        <a:bodyPr/>
        <a:lstStyle/>
        <a:p>
          <a:endParaRPr lang="en-US"/>
        </a:p>
      </dgm:t>
    </dgm:pt>
    <dgm:pt modelId="{E3275BDB-DE55-4B10-9FA9-6F6C7E03DC31}">
      <dgm:prSet phldrT="[Text]"/>
      <dgm:spPr/>
      <dgm:t>
        <a:bodyPr/>
        <a:lstStyle/>
        <a:p>
          <a:r>
            <a:rPr lang="en-US" dirty="0" err="1"/>
            <a:t>NameTextField</a:t>
          </a:r>
          <a:endParaRPr lang="en-US" dirty="0"/>
        </a:p>
      </dgm:t>
    </dgm:pt>
    <dgm:pt modelId="{E07FAC69-F508-4C0D-BEBD-3ABF9558F3E2}" type="parTrans" cxnId="{E71C07E4-04B1-4FD7-AEA4-584135F64CDA}">
      <dgm:prSet/>
      <dgm:spPr/>
      <dgm:t>
        <a:bodyPr/>
        <a:lstStyle/>
        <a:p>
          <a:endParaRPr lang="en-US"/>
        </a:p>
      </dgm:t>
    </dgm:pt>
    <dgm:pt modelId="{DA5E1CCF-A049-47DE-BADA-E209F5B42B51}" type="sibTrans" cxnId="{E71C07E4-04B1-4FD7-AEA4-584135F64CDA}">
      <dgm:prSet/>
      <dgm:spPr/>
      <dgm:t>
        <a:bodyPr/>
        <a:lstStyle/>
        <a:p>
          <a:endParaRPr lang="en-US"/>
        </a:p>
      </dgm:t>
    </dgm:pt>
    <dgm:pt modelId="{F176419B-BF73-4757-9E66-92106F4E6CFF}">
      <dgm:prSet phldrT="[Text]"/>
      <dgm:spPr/>
      <dgm:t>
        <a:bodyPr/>
        <a:lstStyle/>
        <a:p>
          <a:r>
            <a:rPr lang="en-US" dirty="0" err="1"/>
            <a:t>PriceTextField</a:t>
          </a:r>
          <a:endParaRPr lang="en-US" dirty="0"/>
        </a:p>
      </dgm:t>
    </dgm:pt>
    <dgm:pt modelId="{154C11C1-A455-4FAC-9BDB-88B5BDCBD5AD}" type="parTrans" cxnId="{BFBE37F2-D0C6-434D-B571-195ACE88A0E2}">
      <dgm:prSet/>
      <dgm:spPr/>
      <dgm:t>
        <a:bodyPr/>
        <a:lstStyle/>
        <a:p>
          <a:endParaRPr lang="en-US"/>
        </a:p>
      </dgm:t>
    </dgm:pt>
    <dgm:pt modelId="{FBC50F89-5C71-4550-8438-DB372B458354}" type="sibTrans" cxnId="{BFBE37F2-D0C6-434D-B571-195ACE88A0E2}">
      <dgm:prSet/>
      <dgm:spPr/>
      <dgm:t>
        <a:bodyPr/>
        <a:lstStyle/>
        <a:p>
          <a:endParaRPr lang="en-US"/>
        </a:p>
      </dgm:t>
    </dgm:pt>
    <dgm:pt modelId="{3E9BFBE3-7E4A-4781-94B6-FA3B23C73677}">
      <dgm:prSet phldrT="[Text]"/>
      <dgm:spPr/>
      <dgm:t>
        <a:bodyPr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r>
            <a:rPr lang="en-US" b="1" cap="none" spc="0" dirty="0">
              <a:ln/>
              <a:solidFill>
                <a:srgbClr val="002060"/>
              </a:solidFill>
              <a:effectLst/>
            </a:rPr>
            <a:t>Product </a:t>
          </a:r>
        </a:p>
      </dgm:t>
    </dgm:pt>
    <dgm:pt modelId="{EF13867F-023F-4353-B13E-B94DC4ABD236}" type="parTrans" cxnId="{F546963B-F848-4BD2-A7F9-5C72D57E5673}">
      <dgm:prSet/>
      <dgm:spPr/>
      <dgm:t>
        <a:bodyPr/>
        <a:lstStyle/>
        <a:p>
          <a:endParaRPr lang="en-US"/>
        </a:p>
      </dgm:t>
    </dgm:pt>
    <dgm:pt modelId="{DD3AE8FA-B018-4E3E-A44B-6E323A762195}" type="sibTrans" cxnId="{F546963B-F848-4BD2-A7F9-5C72D57E5673}">
      <dgm:prSet/>
      <dgm:spPr/>
      <dgm:t>
        <a:bodyPr/>
        <a:lstStyle/>
        <a:p>
          <a:endParaRPr lang="en-US"/>
        </a:p>
      </dgm:t>
    </dgm:pt>
    <dgm:pt modelId="{97985096-FA36-43E6-888C-8FE57A6184D6}" type="pres">
      <dgm:prSet presAssocID="{32D728FC-693F-4080-926A-923E112379A9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ACAD30C6-30E7-41B1-A216-E510B6759CE8}" type="pres">
      <dgm:prSet presAssocID="{32D728FC-693F-4080-926A-923E112379A9}" presName="outerBox" presStyleCnt="0"/>
      <dgm:spPr/>
    </dgm:pt>
    <dgm:pt modelId="{319CD1BF-4614-43FD-AF71-AE4A28B87B0B}" type="pres">
      <dgm:prSet presAssocID="{32D728FC-693F-4080-926A-923E112379A9}" presName="outerBoxParent" presStyleLbl="node1" presStyleIdx="0" presStyleCnt="3" custLinFactNeighborX="-10924"/>
      <dgm:spPr/>
    </dgm:pt>
    <dgm:pt modelId="{FE0B4A0A-82FC-43F1-B1AE-1DE6A4CA3B56}" type="pres">
      <dgm:prSet presAssocID="{32D728FC-693F-4080-926A-923E112379A9}" presName="outerBoxChildren" presStyleCnt="0"/>
      <dgm:spPr/>
    </dgm:pt>
    <dgm:pt modelId="{C5740EAF-3E05-4314-87F6-AE3A52F037A9}" type="pres">
      <dgm:prSet presAssocID="{DD74882D-E468-440C-8219-C285232247E2}" presName="oChild" presStyleLbl="fgAcc1" presStyleIdx="0" presStyleCnt="5" custScaleX="108411" custScaleY="95238">
        <dgm:presLayoutVars>
          <dgm:bulletEnabled val="1"/>
        </dgm:presLayoutVars>
      </dgm:prSet>
      <dgm:spPr/>
    </dgm:pt>
    <dgm:pt modelId="{03F2836E-A450-4E75-8F25-7ADC929E9FB1}" type="pres">
      <dgm:prSet presAssocID="{32D728FC-693F-4080-926A-923E112379A9}" presName="middleBox" presStyleCnt="0"/>
      <dgm:spPr/>
    </dgm:pt>
    <dgm:pt modelId="{361DDC68-D553-4D04-9102-BAC2E3E1C19E}" type="pres">
      <dgm:prSet presAssocID="{32D728FC-693F-4080-926A-923E112379A9}" presName="middleBoxParent" presStyleLbl="node1" presStyleIdx="1" presStyleCnt="3" custScaleX="101735" custLinFactNeighborY="-5556"/>
      <dgm:spPr/>
    </dgm:pt>
    <dgm:pt modelId="{6444B008-8B56-4B57-96E7-637CC02BFF7B}" type="pres">
      <dgm:prSet presAssocID="{32D728FC-693F-4080-926A-923E112379A9}" presName="middleBoxChildren" presStyleCnt="0"/>
      <dgm:spPr/>
    </dgm:pt>
    <dgm:pt modelId="{0808C6C9-57E4-43FE-B257-5975CC4E759A}" type="pres">
      <dgm:prSet presAssocID="{CD353489-77D4-4A5A-91A0-F2278D65E825}" presName="mChild" presStyleLbl="fgAcc1" presStyleIdx="1" presStyleCnt="5" custScaleX="122831" custScaleY="1239353">
        <dgm:presLayoutVars>
          <dgm:bulletEnabled val="1"/>
        </dgm:presLayoutVars>
      </dgm:prSet>
      <dgm:spPr/>
    </dgm:pt>
    <dgm:pt modelId="{4127A974-176D-4264-B5F3-310A16AFE331}" type="pres">
      <dgm:prSet presAssocID="{9AB60802-796D-439F-BBEF-87105884FC79}" presName="middleSibTrans" presStyleCnt="0"/>
      <dgm:spPr/>
    </dgm:pt>
    <dgm:pt modelId="{432E8606-2966-49A5-B216-EC2A5AAF0F30}" type="pres">
      <dgm:prSet presAssocID="{3E9BFBE3-7E4A-4781-94B6-FA3B23C73677}" presName="mChild" presStyleLbl="fgAcc1" presStyleIdx="2" presStyleCnt="5" custScaleX="115716" custScaleY="342954" custLinFactY="-248171" custLinFactNeighborX="1864" custLinFactNeighborY="-300000">
        <dgm:presLayoutVars>
          <dgm:bulletEnabled val="1"/>
        </dgm:presLayoutVars>
      </dgm:prSet>
      <dgm:spPr/>
    </dgm:pt>
    <dgm:pt modelId="{0F9719A5-DF6A-49DA-A858-13F445D568D4}" type="pres">
      <dgm:prSet presAssocID="{32D728FC-693F-4080-926A-923E112379A9}" presName="centerBox" presStyleCnt="0"/>
      <dgm:spPr/>
    </dgm:pt>
    <dgm:pt modelId="{A98AF655-0ADC-47D0-8759-C0B07745EB2E}" type="pres">
      <dgm:prSet presAssocID="{32D728FC-693F-4080-926A-923E112379A9}" presName="centerBoxParent" presStyleLbl="node1" presStyleIdx="2" presStyleCnt="3" custScaleX="96987"/>
      <dgm:spPr/>
    </dgm:pt>
    <dgm:pt modelId="{5B9B7D1C-16AA-4F0A-81C4-8AC8D3BC3C31}" type="pres">
      <dgm:prSet presAssocID="{32D728FC-693F-4080-926A-923E112379A9}" presName="centerBoxChildren" presStyleCnt="0"/>
      <dgm:spPr/>
    </dgm:pt>
    <dgm:pt modelId="{59811002-7534-460F-BB1B-BE356BAC0229}" type="pres">
      <dgm:prSet presAssocID="{E3275BDB-DE55-4B10-9FA9-6F6C7E03DC31}" presName="cChild" presStyleLbl="fgAcc1" presStyleIdx="3" presStyleCnt="5" custScaleX="36729" custScaleY="40741">
        <dgm:presLayoutVars>
          <dgm:bulletEnabled val="1"/>
        </dgm:presLayoutVars>
      </dgm:prSet>
      <dgm:spPr/>
    </dgm:pt>
    <dgm:pt modelId="{9C1AEF9C-CB3E-4865-89C3-B280AF7AE0A7}" type="pres">
      <dgm:prSet presAssocID="{DA5E1CCF-A049-47DE-BADA-E209F5B42B51}" presName="centerSibTrans" presStyleCnt="0"/>
      <dgm:spPr/>
    </dgm:pt>
    <dgm:pt modelId="{7A749EC6-2E69-4B31-86AA-5521415847C6}" type="pres">
      <dgm:prSet presAssocID="{F176419B-BF73-4757-9E66-92106F4E6CFF}" presName="cChild" presStyleLbl="fgAcc1" presStyleIdx="4" presStyleCnt="5" custScaleX="62127" custScaleY="40741">
        <dgm:presLayoutVars>
          <dgm:bulletEnabled val="1"/>
        </dgm:presLayoutVars>
      </dgm:prSet>
      <dgm:spPr/>
    </dgm:pt>
  </dgm:ptLst>
  <dgm:cxnLst>
    <dgm:cxn modelId="{6765802F-69CE-486F-9A81-770DA3AFE67D}" srcId="{32D728FC-693F-4080-926A-923E112379A9}" destId="{3D39B850-B764-4A16-8442-673464091EEB}" srcOrd="2" destOrd="0" parTransId="{74A80B4E-7FC0-4413-9A93-C06627FB9406}" sibTransId="{04F90F90-2F4A-4C6B-BC93-D491C467FCC0}"/>
    <dgm:cxn modelId="{FE879031-2544-4998-B4F6-B5B2CCCF6BD7}" srcId="{E8A7B076-F3FC-4245-90D6-85EED1045F39}" destId="{DD74882D-E468-440C-8219-C285232247E2}" srcOrd="0" destOrd="0" parTransId="{CD922221-E629-4BC7-980D-D6592A188FAE}" sibTransId="{4F0AC2C3-3DD4-4041-9223-BBFE37FD86ED}"/>
    <dgm:cxn modelId="{F546963B-F848-4BD2-A7F9-5C72D57E5673}" srcId="{063D5A01-C903-4B1F-8F1E-862DFC0DF414}" destId="{3E9BFBE3-7E4A-4781-94B6-FA3B23C73677}" srcOrd="1" destOrd="0" parTransId="{EF13867F-023F-4353-B13E-B94DC4ABD236}" sibTransId="{DD3AE8FA-B018-4E3E-A44B-6E323A762195}"/>
    <dgm:cxn modelId="{1E507F61-982C-4156-B86C-F93439A1C4F3}" srcId="{063D5A01-C903-4B1F-8F1E-862DFC0DF414}" destId="{CD353489-77D4-4A5A-91A0-F2278D65E825}" srcOrd="0" destOrd="0" parTransId="{7F76502A-054D-4E3F-98F6-5CA18926EE47}" sibTransId="{9AB60802-796D-439F-BBEF-87105884FC79}"/>
    <dgm:cxn modelId="{ECE96F42-4CA2-404F-A40D-CE2337FD3F6F}" type="presOf" srcId="{3E9BFBE3-7E4A-4781-94B6-FA3B23C73677}" destId="{432E8606-2966-49A5-B216-EC2A5AAF0F30}" srcOrd="0" destOrd="0" presId="urn:microsoft.com/office/officeart/2005/8/layout/target2"/>
    <dgm:cxn modelId="{7E7EC955-38D4-44C3-AEA6-B13D91C24993}" type="presOf" srcId="{F176419B-BF73-4757-9E66-92106F4E6CFF}" destId="{7A749EC6-2E69-4B31-86AA-5521415847C6}" srcOrd="0" destOrd="0" presId="urn:microsoft.com/office/officeart/2005/8/layout/target2"/>
    <dgm:cxn modelId="{A4B12E81-4CD2-4766-A5B2-882C225BE052}" type="presOf" srcId="{E3275BDB-DE55-4B10-9FA9-6F6C7E03DC31}" destId="{59811002-7534-460F-BB1B-BE356BAC0229}" srcOrd="0" destOrd="0" presId="urn:microsoft.com/office/officeart/2005/8/layout/target2"/>
    <dgm:cxn modelId="{986D92A5-CE6E-4A36-9D04-B0082CA0C1E7}" type="presOf" srcId="{3D39B850-B764-4A16-8442-673464091EEB}" destId="{A98AF655-0ADC-47D0-8759-C0B07745EB2E}" srcOrd="0" destOrd="0" presId="urn:microsoft.com/office/officeart/2005/8/layout/target2"/>
    <dgm:cxn modelId="{135B37AC-F45D-4DA5-8D8F-79AAD1BB80F0}" type="presOf" srcId="{CD353489-77D4-4A5A-91A0-F2278D65E825}" destId="{0808C6C9-57E4-43FE-B257-5975CC4E759A}" srcOrd="0" destOrd="0" presId="urn:microsoft.com/office/officeart/2005/8/layout/target2"/>
    <dgm:cxn modelId="{4DCF47AF-E274-4F60-8740-3E3EAEBC233A}" type="presOf" srcId="{DD74882D-E468-440C-8219-C285232247E2}" destId="{C5740EAF-3E05-4314-87F6-AE3A52F037A9}" srcOrd="0" destOrd="0" presId="urn:microsoft.com/office/officeart/2005/8/layout/target2"/>
    <dgm:cxn modelId="{325767BD-ED29-4C24-9952-66D97E770ABB}" type="presOf" srcId="{32D728FC-693F-4080-926A-923E112379A9}" destId="{97985096-FA36-43E6-888C-8FE57A6184D6}" srcOrd="0" destOrd="0" presId="urn:microsoft.com/office/officeart/2005/8/layout/target2"/>
    <dgm:cxn modelId="{B33520BE-7C5E-4630-8469-079DF2F524F7}" type="presOf" srcId="{E8A7B076-F3FC-4245-90D6-85EED1045F39}" destId="{319CD1BF-4614-43FD-AF71-AE4A28B87B0B}" srcOrd="0" destOrd="0" presId="urn:microsoft.com/office/officeart/2005/8/layout/target2"/>
    <dgm:cxn modelId="{7BFD7ABF-AAED-443F-BAB3-5BE132D48AE8}" srcId="{32D728FC-693F-4080-926A-923E112379A9}" destId="{063D5A01-C903-4B1F-8F1E-862DFC0DF414}" srcOrd="1" destOrd="0" parTransId="{305D78F6-B966-448F-8F40-8019FFC412A8}" sibTransId="{C53D5982-243C-4867-8A0D-E1BDFDCD4DCC}"/>
    <dgm:cxn modelId="{608F77C0-A17D-4FCC-AA2F-E669F22312C2}" type="presOf" srcId="{063D5A01-C903-4B1F-8F1E-862DFC0DF414}" destId="{361DDC68-D553-4D04-9102-BAC2E3E1C19E}" srcOrd="0" destOrd="0" presId="urn:microsoft.com/office/officeart/2005/8/layout/target2"/>
    <dgm:cxn modelId="{E71C07E4-04B1-4FD7-AEA4-584135F64CDA}" srcId="{3D39B850-B764-4A16-8442-673464091EEB}" destId="{E3275BDB-DE55-4B10-9FA9-6F6C7E03DC31}" srcOrd="0" destOrd="0" parTransId="{E07FAC69-F508-4C0D-BEBD-3ABF9558F3E2}" sibTransId="{DA5E1CCF-A049-47DE-BADA-E209F5B42B51}"/>
    <dgm:cxn modelId="{BFBE37F2-D0C6-434D-B571-195ACE88A0E2}" srcId="{3D39B850-B764-4A16-8442-673464091EEB}" destId="{F176419B-BF73-4757-9E66-92106F4E6CFF}" srcOrd="1" destOrd="0" parTransId="{154C11C1-A455-4FAC-9BDB-88B5BDCBD5AD}" sibTransId="{FBC50F89-5C71-4550-8438-DB372B458354}"/>
    <dgm:cxn modelId="{AAA4DBF4-FAB3-45F4-9648-9ED4B16C3357}" srcId="{32D728FC-693F-4080-926A-923E112379A9}" destId="{E8A7B076-F3FC-4245-90D6-85EED1045F39}" srcOrd="0" destOrd="0" parTransId="{DA4F2AE5-9786-469D-AD58-B5F3644CC824}" sibTransId="{FFCD4077-DFE8-49B3-A64B-5C4EA5917C96}"/>
    <dgm:cxn modelId="{2D6E2555-1249-4471-8DB0-E71E9C19572F}" type="presParOf" srcId="{97985096-FA36-43E6-888C-8FE57A6184D6}" destId="{ACAD30C6-30E7-41B1-A216-E510B6759CE8}" srcOrd="0" destOrd="0" presId="urn:microsoft.com/office/officeart/2005/8/layout/target2"/>
    <dgm:cxn modelId="{B1BC5953-CDA9-49C4-87A8-6EC5C7F06DD3}" type="presParOf" srcId="{ACAD30C6-30E7-41B1-A216-E510B6759CE8}" destId="{319CD1BF-4614-43FD-AF71-AE4A28B87B0B}" srcOrd="0" destOrd="0" presId="urn:microsoft.com/office/officeart/2005/8/layout/target2"/>
    <dgm:cxn modelId="{B35E232B-332C-4020-911D-7DE96791EED1}" type="presParOf" srcId="{ACAD30C6-30E7-41B1-A216-E510B6759CE8}" destId="{FE0B4A0A-82FC-43F1-B1AE-1DE6A4CA3B56}" srcOrd="1" destOrd="0" presId="urn:microsoft.com/office/officeart/2005/8/layout/target2"/>
    <dgm:cxn modelId="{9A301B85-BA9C-4FD2-B151-78E9A4BF56AE}" type="presParOf" srcId="{FE0B4A0A-82FC-43F1-B1AE-1DE6A4CA3B56}" destId="{C5740EAF-3E05-4314-87F6-AE3A52F037A9}" srcOrd="0" destOrd="0" presId="urn:microsoft.com/office/officeart/2005/8/layout/target2"/>
    <dgm:cxn modelId="{81D86C13-6929-436F-9BC4-1875C146DF0A}" type="presParOf" srcId="{97985096-FA36-43E6-888C-8FE57A6184D6}" destId="{03F2836E-A450-4E75-8F25-7ADC929E9FB1}" srcOrd="1" destOrd="0" presId="urn:microsoft.com/office/officeart/2005/8/layout/target2"/>
    <dgm:cxn modelId="{F622937F-0234-409F-BCAD-34E9D1479BC4}" type="presParOf" srcId="{03F2836E-A450-4E75-8F25-7ADC929E9FB1}" destId="{361DDC68-D553-4D04-9102-BAC2E3E1C19E}" srcOrd="0" destOrd="0" presId="urn:microsoft.com/office/officeart/2005/8/layout/target2"/>
    <dgm:cxn modelId="{1D3895C7-B71B-41DE-A714-816CFB8EBFEA}" type="presParOf" srcId="{03F2836E-A450-4E75-8F25-7ADC929E9FB1}" destId="{6444B008-8B56-4B57-96E7-637CC02BFF7B}" srcOrd="1" destOrd="0" presId="urn:microsoft.com/office/officeart/2005/8/layout/target2"/>
    <dgm:cxn modelId="{F6BE1DF9-150E-46C7-84FA-A864206F6C17}" type="presParOf" srcId="{6444B008-8B56-4B57-96E7-637CC02BFF7B}" destId="{0808C6C9-57E4-43FE-B257-5975CC4E759A}" srcOrd="0" destOrd="0" presId="urn:microsoft.com/office/officeart/2005/8/layout/target2"/>
    <dgm:cxn modelId="{EFF891D8-4BE6-4111-8B46-6FAF7720A3F3}" type="presParOf" srcId="{6444B008-8B56-4B57-96E7-637CC02BFF7B}" destId="{4127A974-176D-4264-B5F3-310A16AFE331}" srcOrd="1" destOrd="0" presId="urn:microsoft.com/office/officeart/2005/8/layout/target2"/>
    <dgm:cxn modelId="{79AE704F-D089-4CF4-B783-B4529DA00169}" type="presParOf" srcId="{6444B008-8B56-4B57-96E7-637CC02BFF7B}" destId="{432E8606-2966-49A5-B216-EC2A5AAF0F30}" srcOrd="2" destOrd="0" presId="urn:microsoft.com/office/officeart/2005/8/layout/target2"/>
    <dgm:cxn modelId="{275F5716-4055-4E04-BC47-6AC4CBF61CCE}" type="presParOf" srcId="{97985096-FA36-43E6-888C-8FE57A6184D6}" destId="{0F9719A5-DF6A-49DA-A858-13F445D568D4}" srcOrd="2" destOrd="0" presId="urn:microsoft.com/office/officeart/2005/8/layout/target2"/>
    <dgm:cxn modelId="{028D60F5-7D5C-4FEC-BE37-D779EA71108C}" type="presParOf" srcId="{0F9719A5-DF6A-49DA-A858-13F445D568D4}" destId="{A98AF655-0ADC-47D0-8759-C0B07745EB2E}" srcOrd="0" destOrd="0" presId="urn:microsoft.com/office/officeart/2005/8/layout/target2"/>
    <dgm:cxn modelId="{75338EE7-D614-4C09-84BA-30CCF845E6A6}" type="presParOf" srcId="{0F9719A5-DF6A-49DA-A858-13F445D568D4}" destId="{5B9B7D1C-16AA-4F0A-81C4-8AC8D3BC3C31}" srcOrd="1" destOrd="0" presId="urn:microsoft.com/office/officeart/2005/8/layout/target2"/>
    <dgm:cxn modelId="{4D686B39-ACE5-422C-B283-D444DBC70947}" type="presParOf" srcId="{5B9B7D1C-16AA-4F0A-81C4-8AC8D3BC3C31}" destId="{59811002-7534-460F-BB1B-BE356BAC0229}" srcOrd="0" destOrd="0" presId="urn:microsoft.com/office/officeart/2005/8/layout/target2"/>
    <dgm:cxn modelId="{C5D76BE4-BFA2-4B47-8A8C-F6BFCEDB9B17}" type="presParOf" srcId="{5B9B7D1C-16AA-4F0A-81C4-8AC8D3BC3C31}" destId="{9C1AEF9C-CB3E-4865-89C3-B280AF7AE0A7}" srcOrd="1" destOrd="0" presId="urn:microsoft.com/office/officeart/2005/8/layout/target2"/>
    <dgm:cxn modelId="{B4FE1D4B-DF90-4C3C-A0C1-C7666CB4FAF5}" type="presParOf" srcId="{5B9B7D1C-16AA-4F0A-81C4-8AC8D3BC3C31}" destId="{7A749EC6-2E69-4B31-86AA-5521415847C6}" srcOrd="2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32D728FC-693F-4080-926A-923E112379A9}" type="doc">
      <dgm:prSet loTypeId="urn:microsoft.com/office/officeart/2005/8/layout/target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8A7B076-F3FC-4245-90D6-85EED1045F39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 err="1"/>
            <a:t>Jframe</a:t>
          </a:r>
          <a:r>
            <a:rPr lang="en-US" dirty="0"/>
            <a:t> (</a:t>
          </a:r>
          <a:r>
            <a:rPr lang="en-US" dirty="0" err="1"/>
            <a:t>MainJFrame</a:t>
          </a:r>
          <a:r>
            <a:rPr lang="en-US" dirty="0"/>
            <a:t>)</a:t>
          </a:r>
        </a:p>
      </dgm:t>
    </dgm:pt>
    <dgm:pt modelId="{DA4F2AE5-9786-469D-AD58-B5F3644CC824}" type="parTrans" cxnId="{AAA4DBF4-FAB3-45F4-9648-9ED4B16C3357}">
      <dgm:prSet/>
      <dgm:spPr/>
      <dgm:t>
        <a:bodyPr/>
        <a:lstStyle/>
        <a:p>
          <a:endParaRPr lang="en-US"/>
        </a:p>
      </dgm:t>
    </dgm:pt>
    <dgm:pt modelId="{FFCD4077-DFE8-49B3-A64B-5C4EA5917C96}" type="sibTrans" cxnId="{AAA4DBF4-FAB3-45F4-9648-9ED4B16C3357}">
      <dgm:prSet/>
      <dgm:spPr/>
      <dgm:t>
        <a:bodyPr/>
        <a:lstStyle/>
        <a:p>
          <a:endParaRPr lang="en-US"/>
        </a:p>
      </dgm:t>
    </dgm:pt>
    <dgm:pt modelId="{DD74882D-E468-440C-8219-C285232247E2}">
      <dgm:prSet phldrT="[Text]" custT="1"/>
      <dgm:spPr/>
      <dgm:t>
        <a:bodyPr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r>
            <a:rPr lang="en-US" sz="2000" b="1" cap="none" spc="0" dirty="0">
              <a:ln/>
              <a:solidFill>
                <a:srgbClr val="002060"/>
              </a:solidFill>
              <a:effectLst/>
            </a:rPr>
            <a:t>Product Catalog</a:t>
          </a:r>
        </a:p>
      </dgm:t>
    </dgm:pt>
    <dgm:pt modelId="{CD922221-E629-4BC7-980D-D6592A188FAE}" type="parTrans" cxnId="{FE879031-2544-4998-B4F6-B5B2CCCF6BD7}">
      <dgm:prSet/>
      <dgm:spPr/>
      <dgm:t>
        <a:bodyPr/>
        <a:lstStyle/>
        <a:p>
          <a:endParaRPr lang="en-US"/>
        </a:p>
      </dgm:t>
    </dgm:pt>
    <dgm:pt modelId="{4F0AC2C3-3DD4-4041-9223-BBFE37FD86ED}" type="sibTrans" cxnId="{FE879031-2544-4998-B4F6-B5B2CCCF6BD7}">
      <dgm:prSet/>
      <dgm:spPr/>
      <dgm:t>
        <a:bodyPr/>
        <a:lstStyle/>
        <a:p>
          <a:endParaRPr lang="en-US"/>
        </a:p>
      </dgm:t>
    </dgm:pt>
    <dgm:pt modelId="{063D5A01-C903-4B1F-8F1E-862DFC0DF414}">
      <dgm:prSet phldrT="[Text]"/>
      <dgm:spPr>
        <a:solidFill>
          <a:schemeClr val="tx2">
            <a:lumMod val="60000"/>
            <a:lumOff val="40000"/>
          </a:schemeClr>
        </a:solidFill>
        <a:ln>
          <a:solidFill>
            <a:srgbClr val="FFC000"/>
          </a:solidFill>
        </a:ln>
      </dgm:spPr>
      <dgm:t>
        <a:bodyPr/>
        <a:lstStyle/>
        <a:p>
          <a:r>
            <a:rPr lang="en-US" dirty="0"/>
            <a:t>View products </a:t>
          </a:r>
          <a:r>
            <a:rPr lang="en-US" dirty="0" err="1"/>
            <a:t>JPanel</a:t>
          </a:r>
          <a:endParaRPr lang="en-US" dirty="0"/>
        </a:p>
      </dgm:t>
    </dgm:pt>
    <dgm:pt modelId="{305D78F6-B966-448F-8F40-8019FFC412A8}" type="parTrans" cxnId="{7BFD7ABF-AAED-443F-BAB3-5BE132D48AE8}">
      <dgm:prSet/>
      <dgm:spPr/>
      <dgm:t>
        <a:bodyPr/>
        <a:lstStyle/>
        <a:p>
          <a:endParaRPr lang="en-US"/>
        </a:p>
      </dgm:t>
    </dgm:pt>
    <dgm:pt modelId="{C53D5982-243C-4867-8A0D-E1BDFDCD4DCC}" type="sibTrans" cxnId="{7BFD7ABF-AAED-443F-BAB3-5BE132D48AE8}">
      <dgm:prSet/>
      <dgm:spPr/>
      <dgm:t>
        <a:bodyPr/>
        <a:lstStyle/>
        <a:p>
          <a:endParaRPr lang="en-US"/>
        </a:p>
      </dgm:t>
    </dgm:pt>
    <dgm:pt modelId="{CD353489-77D4-4A5A-91A0-F2278D65E825}">
      <dgm:prSet phldrT="[Text]"/>
      <dgm:spPr/>
      <dgm:t>
        <a:bodyPr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r>
            <a:rPr lang="en-US" b="1" cap="none" spc="0" dirty="0">
              <a:ln/>
              <a:solidFill>
                <a:srgbClr val="002060"/>
              </a:solidFill>
              <a:effectLst/>
            </a:rPr>
            <a:t>Product </a:t>
          </a:r>
          <a:r>
            <a:rPr lang="en-US" b="1" cap="none" spc="0" dirty="0" err="1">
              <a:ln/>
              <a:solidFill>
                <a:srgbClr val="002060"/>
              </a:solidFill>
              <a:effectLst/>
            </a:rPr>
            <a:t>Catlog</a:t>
          </a:r>
          <a:endParaRPr lang="en-US" b="1" cap="none" spc="0" dirty="0">
            <a:ln/>
            <a:solidFill>
              <a:srgbClr val="002060"/>
            </a:solidFill>
            <a:effectLst/>
          </a:endParaRPr>
        </a:p>
      </dgm:t>
    </dgm:pt>
    <dgm:pt modelId="{7F76502A-054D-4E3F-98F6-5CA18926EE47}" type="parTrans" cxnId="{1E507F61-982C-4156-B86C-F93439A1C4F3}">
      <dgm:prSet/>
      <dgm:spPr/>
      <dgm:t>
        <a:bodyPr/>
        <a:lstStyle/>
        <a:p>
          <a:endParaRPr lang="en-US"/>
        </a:p>
      </dgm:t>
    </dgm:pt>
    <dgm:pt modelId="{9AB60802-796D-439F-BBEF-87105884FC79}" type="sibTrans" cxnId="{1E507F61-982C-4156-B86C-F93439A1C4F3}">
      <dgm:prSet/>
      <dgm:spPr/>
      <dgm:t>
        <a:bodyPr/>
        <a:lstStyle/>
        <a:p>
          <a:endParaRPr lang="en-US"/>
        </a:p>
      </dgm:t>
    </dgm:pt>
    <dgm:pt modelId="{3D39B850-B764-4A16-8442-673464091EEB}">
      <dgm:prSet phldrT="[Text]"/>
      <dgm:spPr/>
      <dgm:t>
        <a:bodyPr/>
        <a:lstStyle/>
        <a:p>
          <a:endParaRPr lang="en-US" dirty="0"/>
        </a:p>
      </dgm:t>
    </dgm:pt>
    <dgm:pt modelId="{74A80B4E-7FC0-4413-9A93-C06627FB9406}" type="parTrans" cxnId="{6765802F-69CE-486F-9A81-770DA3AFE67D}">
      <dgm:prSet/>
      <dgm:spPr/>
      <dgm:t>
        <a:bodyPr/>
        <a:lstStyle/>
        <a:p>
          <a:endParaRPr lang="en-US"/>
        </a:p>
      </dgm:t>
    </dgm:pt>
    <dgm:pt modelId="{04F90F90-2F4A-4C6B-BC93-D491C467FCC0}" type="sibTrans" cxnId="{6765802F-69CE-486F-9A81-770DA3AFE67D}">
      <dgm:prSet/>
      <dgm:spPr/>
      <dgm:t>
        <a:bodyPr/>
        <a:lstStyle/>
        <a:p>
          <a:endParaRPr lang="en-US"/>
        </a:p>
      </dgm:t>
    </dgm:pt>
    <dgm:pt modelId="{E3275BDB-DE55-4B10-9FA9-6F6C7E03DC31}">
      <dgm:prSet phldrT="[Text]"/>
      <dgm:spPr/>
      <dgm:t>
        <a:bodyPr/>
        <a:lstStyle/>
        <a:p>
          <a:endParaRPr lang="en-US" dirty="0"/>
        </a:p>
      </dgm:t>
    </dgm:pt>
    <dgm:pt modelId="{E07FAC69-F508-4C0D-BEBD-3ABF9558F3E2}" type="parTrans" cxnId="{E71C07E4-04B1-4FD7-AEA4-584135F64CDA}">
      <dgm:prSet/>
      <dgm:spPr/>
      <dgm:t>
        <a:bodyPr/>
        <a:lstStyle/>
        <a:p>
          <a:endParaRPr lang="en-US"/>
        </a:p>
      </dgm:t>
    </dgm:pt>
    <dgm:pt modelId="{DA5E1CCF-A049-47DE-BADA-E209F5B42B51}" type="sibTrans" cxnId="{E71C07E4-04B1-4FD7-AEA4-584135F64CDA}">
      <dgm:prSet/>
      <dgm:spPr/>
      <dgm:t>
        <a:bodyPr/>
        <a:lstStyle/>
        <a:p>
          <a:endParaRPr lang="en-US"/>
        </a:p>
      </dgm:t>
    </dgm:pt>
    <dgm:pt modelId="{3E9BFBE3-7E4A-4781-94B6-FA3B23C73677}">
      <dgm:prSet phldrT="[Text]"/>
      <dgm:spPr/>
      <dgm:t>
        <a:bodyPr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r>
            <a:rPr lang="en-US" b="1" cap="none" spc="0" dirty="0">
              <a:ln/>
              <a:solidFill>
                <a:srgbClr val="002060"/>
              </a:solidFill>
              <a:effectLst/>
            </a:rPr>
            <a:t>Product </a:t>
          </a:r>
        </a:p>
      </dgm:t>
    </dgm:pt>
    <dgm:pt modelId="{EF13867F-023F-4353-B13E-B94DC4ABD236}" type="parTrans" cxnId="{F546963B-F848-4BD2-A7F9-5C72D57E5673}">
      <dgm:prSet/>
      <dgm:spPr/>
      <dgm:t>
        <a:bodyPr/>
        <a:lstStyle/>
        <a:p>
          <a:endParaRPr lang="en-US"/>
        </a:p>
      </dgm:t>
    </dgm:pt>
    <dgm:pt modelId="{DD3AE8FA-B018-4E3E-A44B-6E323A762195}" type="sibTrans" cxnId="{F546963B-F848-4BD2-A7F9-5C72D57E5673}">
      <dgm:prSet/>
      <dgm:spPr/>
      <dgm:t>
        <a:bodyPr/>
        <a:lstStyle/>
        <a:p>
          <a:endParaRPr lang="en-US"/>
        </a:p>
      </dgm:t>
    </dgm:pt>
    <dgm:pt modelId="{97985096-FA36-43E6-888C-8FE57A6184D6}" type="pres">
      <dgm:prSet presAssocID="{32D728FC-693F-4080-926A-923E112379A9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ACAD30C6-30E7-41B1-A216-E510B6759CE8}" type="pres">
      <dgm:prSet presAssocID="{32D728FC-693F-4080-926A-923E112379A9}" presName="outerBox" presStyleCnt="0"/>
      <dgm:spPr/>
    </dgm:pt>
    <dgm:pt modelId="{319CD1BF-4614-43FD-AF71-AE4A28B87B0B}" type="pres">
      <dgm:prSet presAssocID="{32D728FC-693F-4080-926A-923E112379A9}" presName="outerBoxParent" presStyleLbl="node1" presStyleIdx="0" presStyleCnt="3" custLinFactNeighborX="-840"/>
      <dgm:spPr/>
    </dgm:pt>
    <dgm:pt modelId="{FE0B4A0A-82FC-43F1-B1AE-1DE6A4CA3B56}" type="pres">
      <dgm:prSet presAssocID="{32D728FC-693F-4080-926A-923E112379A9}" presName="outerBoxChildren" presStyleCnt="0"/>
      <dgm:spPr/>
    </dgm:pt>
    <dgm:pt modelId="{C5740EAF-3E05-4314-87F6-AE3A52F037A9}" type="pres">
      <dgm:prSet presAssocID="{DD74882D-E468-440C-8219-C285232247E2}" presName="oChild" presStyleLbl="fgAcc1" presStyleIdx="0" presStyleCnt="4" custScaleX="108411" custScaleY="95238">
        <dgm:presLayoutVars>
          <dgm:bulletEnabled val="1"/>
        </dgm:presLayoutVars>
      </dgm:prSet>
      <dgm:spPr/>
    </dgm:pt>
    <dgm:pt modelId="{03F2836E-A450-4E75-8F25-7ADC929E9FB1}" type="pres">
      <dgm:prSet presAssocID="{32D728FC-693F-4080-926A-923E112379A9}" presName="middleBox" presStyleCnt="0"/>
      <dgm:spPr/>
    </dgm:pt>
    <dgm:pt modelId="{361DDC68-D553-4D04-9102-BAC2E3E1C19E}" type="pres">
      <dgm:prSet presAssocID="{32D728FC-693F-4080-926A-923E112379A9}" presName="middleBoxParent" presStyleLbl="node1" presStyleIdx="1" presStyleCnt="3" custScaleX="101735" custLinFactNeighborY="-5556"/>
      <dgm:spPr/>
    </dgm:pt>
    <dgm:pt modelId="{6444B008-8B56-4B57-96E7-637CC02BFF7B}" type="pres">
      <dgm:prSet presAssocID="{32D728FC-693F-4080-926A-923E112379A9}" presName="middleBoxChildren" presStyleCnt="0"/>
      <dgm:spPr/>
    </dgm:pt>
    <dgm:pt modelId="{0808C6C9-57E4-43FE-B257-5975CC4E759A}" type="pres">
      <dgm:prSet presAssocID="{CD353489-77D4-4A5A-91A0-F2278D65E825}" presName="mChild" presStyleLbl="fgAcc1" presStyleIdx="1" presStyleCnt="4" custScaleX="122831" custScaleY="960657">
        <dgm:presLayoutVars>
          <dgm:bulletEnabled val="1"/>
        </dgm:presLayoutVars>
      </dgm:prSet>
      <dgm:spPr/>
    </dgm:pt>
    <dgm:pt modelId="{4127A974-176D-4264-B5F3-310A16AFE331}" type="pres">
      <dgm:prSet presAssocID="{9AB60802-796D-439F-BBEF-87105884FC79}" presName="middleSibTrans" presStyleCnt="0"/>
      <dgm:spPr/>
    </dgm:pt>
    <dgm:pt modelId="{432E8606-2966-49A5-B216-EC2A5AAF0F30}" type="pres">
      <dgm:prSet presAssocID="{3E9BFBE3-7E4A-4781-94B6-FA3B23C73677}" presName="mChild" presStyleLbl="fgAcc1" presStyleIdx="2" presStyleCnt="4" custScaleX="115716" custScaleY="342954" custLinFactY="-86738" custLinFactNeighborX="1864" custLinFactNeighborY="-100000">
        <dgm:presLayoutVars>
          <dgm:bulletEnabled val="1"/>
        </dgm:presLayoutVars>
      </dgm:prSet>
      <dgm:spPr/>
    </dgm:pt>
    <dgm:pt modelId="{0F9719A5-DF6A-49DA-A858-13F445D568D4}" type="pres">
      <dgm:prSet presAssocID="{32D728FC-693F-4080-926A-923E112379A9}" presName="centerBox" presStyleCnt="0"/>
      <dgm:spPr/>
    </dgm:pt>
    <dgm:pt modelId="{A98AF655-0ADC-47D0-8759-C0B07745EB2E}" type="pres">
      <dgm:prSet presAssocID="{32D728FC-693F-4080-926A-923E112379A9}" presName="centerBoxParent" presStyleLbl="node1" presStyleIdx="2" presStyleCnt="3" custScaleX="96987" custLinFactNeighborY="0"/>
      <dgm:spPr/>
    </dgm:pt>
    <dgm:pt modelId="{5B9B7D1C-16AA-4F0A-81C4-8AC8D3BC3C31}" type="pres">
      <dgm:prSet presAssocID="{32D728FC-693F-4080-926A-923E112379A9}" presName="centerBoxChildren" presStyleCnt="0"/>
      <dgm:spPr/>
    </dgm:pt>
    <dgm:pt modelId="{59811002-7534-460F-BB1B-BE356BAC0229}" type="pres">
      <dgm:prSet presAssocID="{E3275BDB-DE55-4B10-9FA9-6F6C7E03DC31}" presName="cChild" presStyleLbl="fgAcc1" presStyleIdx="3" presStyleCnt="4" custScaleX="83323" custScaleY="193827" custLinFactNeighborX="2142" custLinFactNeighborY="-34568">
        <dgm:presLayoutVars>
          <dgm:bulletEnabled val="1"/>
        </dgm:presLayoutVars>
      </dgm:prSet>
      <dgm:spPr/>
    </dgm:pt>
  </dgm:ptLst>
  <dgm:cxnLst>
    <dgm:cxn modelId="{6765802F-69CE-486F-9A81-770DA3AFE67D}" srcId="{32D728FC-693F-4080-926A-923E112379A9}" destId="{3D39B850-B764-4A16-8442-673464091EEB}" srcOrd="2" destOrd="0" parTransId="{74A80B4E-7FC0-4413-9A93-C06627FB9406}" sibTransId="{04F90F90-2F4A-4C6B-BC93-D491C467FCC0}"/>
    <dgm:cxn modelId="{FE879031-2544-4998-B4F6-B5B2CCCF6BD7}" srcId="{E8A7B076-F3FC-4245-90D6-85EED1045F39}" destId="{DD74882D-E468-440C-8219-C285232247E2}" srcOrd="0" destOrd="0" parTransId="{CD922221-E629-4BC7-980D-D6592A188FAE}" sibTransId="{4F0AC2C3-3DD4-4041-9223-BBFE37FD86ED}"/>
    <dgm:cxn modelId="{F546963B-F848-4BD2-A7F9-5C72D57E5673}" srcId="{063D5A01-C903-4B1F-8F1E-862DFC0DF414}" destId="{3E9BFBE3-7E4A-4781-94B6-FA3B23C73677}" srcOrd="1" destOrd="0" parTransId="{EF13867F-023F-4353-B13E-B94DC4ABD236}" sibTransId="{DD3AE8FA-B018-4E3E-A44B-6E323A762195}"/>
    <dgm:cxn modelId="{7745A23C-6C14-4D7B-805F-AEB6D48EDC5C}" type="presOf" srcId="{CD353489-77D4-4A5A-91A0-F2278D65E825}" destId="{0808C6C9-57E4-43FE-B257-5975CC4E759A}" srcOrd="0" destOrd="0" presId="urn:microsoft.com/office/officeart/2005/8/layout/target2"/>
    <dgm:cxn modelId="{1E507F61-982C-4156-B86C-F93439A1C4F3}" srcId="{063D5A01-C903-4B1F-8F1E-862DFC0DF414}" destId="{CD353489-77D4-4A5A-91A0-F2278D65E825}" srcOrd="0" destOrd="0" parTransId="{7F76502A-054D-4E3F-98F6-5CA18926EE47}" sibTransId="{9AB60802-796D-439F-BBEF-87105884FC79}"/>
    <dgm:cxn modelId="{39D1CE52-16D4-4755-B7D6-C68030670017}" type="presOf" srcId="{3D39B850-B764-4A16-8442-673464091EEB}" destId="{A98AF655-0ADC-47D0-8759-C0B07745EB2E}" srcOrd="0" destOrd="0" presId="urn:microsoft.com/office/officeart/2005/8/layout/target2"/>
    <dgm:cxn modelId="{1CA8287A-055B-477E-B219-1AF1A57867C3}" type="presOf" srcId="{3E9BFBE3-7E4A-4781-94B6-FA3B23C73677}" destId="{432E8606-2966-49A5-B216-EC2A5AAF0F30}" srcOrd="0" destOrd="0" presId="urn:microsoft.com/office/officeart/2005/8/layout/target2"/>
    <dgm:cxn modelId="{D89C7787-B46D-4173-8B58-4CFFA89B405B}" type="presOf" srcId="{E3275BDB-DE55-4B10-9FA9-6F6C7E03DC31}" destId="{59811002-7534-460F-BB1B-BE356BAC0229}" srcOrd="0" destOrd="0" presId="urn:microsoft.com/office/officeart/2005/8/layout/target2"/>
    <dgm:cxn modelId="{5E28E8A9-1540-42F7-A1E3-BE286C7819EC}" type="presOf" srcId="{32D728FC-693F-4080-926A-923E112379A9}" destId="{97985096-FA36-43E6-888C-8FE57A6184D6}" srcOrd="0" destOrd="0" presId="urn:microsoft.com/office/officeart/2005/8/layout/target2"/>
    <dgm:cxn modelId="{E3BB94B2-4D36-47FC-A032-D5DE484E436E}" type="presOf" srcId="{063D5A01-C903-4B1F-8F1E-862DFC0DF414}" destId="{361DDC68-D553-4D04-9102-BAC2E3E1C19E}" srcOrd="0" destOrd="0" presId="urn:microsoft.com/office/officeart/2005/8/layout/target2"/>
    <dgm:cxn modelId="{7BFD7ABF-AAED-443F-BAB3-5BE132D48AE8}" srcId="{32D728FC-693F-4080-926A-923E112379A9}" destId="{063D5A01-C903-4B1F-8F1E-862DFC0DF414}" srcOrd="1" destOrd="0" parTransId="{305D78F6-B966-448F-8F40-8019FFC412A8}" sibTransId="{C53D5982-243C-4867-8A0D-E1BDFDCD4DCC}"/>
    <dgm:cxn modelId="{745886D6-A719-461C-9E1D-B9DFD7CBB77B}" type="presOf" srcId="{E8A7B076-F3FC-4245-90D6-85EED1045F39}" destId="{319CD1BF-4614-43FD-AF71-AE4A28B87B0B}" srcOrd="0" destOrd="0" presId="urn:microsoft.com/office/officeart/2005/8/layout/target2"/>
    <dgm:cxn modelId="{7BC1B0E0-31F2-47AB-876C-96F90BABB4EA}" type="presOf" srcId="{DD74882D-E468-440C-8219-C285232247E2}" destId="{C5740EAF-3E05-4314-87F6-AE3A52F037A9}" srcOrd="0" destOrd="0" presId="urn:microsoft.com/office/officeart/2005/8/layout/target2"/>
    <dgm:cxn modelId="{E71C07E4-04B1-4FD7-AEA4-584135F64CDA}" srcId="{3D39B850-B764-4A16-8442-673464091EEB}" destId="{E3275BDB-DE55-4B10-9FA9-6F6C7E03DC31}" srcOrd="0" destOrd="0" parTransId="{E07FAC69-F508-4C0D-BEBD-3ABF9558F3E2}" sibTransId="{DA5E1CCF-A049-47DE-BADA-E209F5B42B51}"/>
    <dgm:cxn modelId="{AAA4DBF4-FAB3-45F4-9648-9ED4B16C3357}" srcId="{32D728FC-693F-4080-926A-923E112379A9}" destId="{E8A7B076-F3FC-4245-90D6-85EED1045F39}" srcOrd="0" destOrd="0" parTransId="{DA4F2AE5-9786-469D-AD58-B5F3644CC824}" sibTransId="{FFCD4077-DFE8-49B3-A64B-5C4EA5917C96}"/>
    <dgm:cxn modelId="{B2291D03-1191-4054-98EC-78607377B3D0}" type="presParOf" srcId="{97985096-FA36-43E6-888C-8FE57A6184D6}" destId="{ACAD30C6-30E7-41B1-A216-E510B6759CE8}" srcOrd="0" destOrd="0" presId="urn:microsoft.com/office/officeart/2005/8/layout/target2"/>
    <dgm:cxn modelId="{7F765EB4-41B7-4C68-BB9E-85D2571EFFAB}" type="presParOf" srcId="{ACAD30C6-30E7-41B1-A216-E510B6759CE8}" destId="{319CD1BF-4614-43FD-AF71-AE4A28B87B0B}" srcOrd="0" destOrd="0" presId="urn:microsoft.com/office/officeart/2005/8/layout/target2"/>
    <dgm:cxn modelId="{5D4410C8-6DF9-4D75-B194-A753F4769989}" type="presParOf" srcId="{ACAD30C6-30E7-41B1-A216-E510B6759CE8}" destId="{FE0B4A0A-82FC-43F1-B1AE-1DE6A4CA3B56}" srcOrd="1" destOrd="0" presId="urn:microsoft.com/office/officeart/2005/8/layout/target2"/>
    <dgm:cxn modelId="{13CAE45A-D1B9-4EB4-A398-E85E88DD4C95}" type="presParOf" srcId="{FE0B4A0A-82FC-43F1-B1AE-1DE6A4CA3B56}" destId="{C5740EAF-3E05-4314-87F6-AE3A52F037A9}" srcOrd="0" destOrd="0" presId="urn:microsoft.com/office/officeart/2005/8/layout/target2"/>
    <dgm:cxn modelId="{946D3D0D-47CE-42E4-AA38-2C098D6FB7AE}" type="presParOf" srcId="{97985096-FA36-43E6-888C-8FE57A6184D6}" destId="{03F2836E-A450-4E75-8F25-7ADC929E9FB1}" srcOrd="1" destOrd="0" presId="urn:microsoft.com/office/officeart/2005/8/layout/target2"/>
    <dgm:cxn modelId="{80A70140-D8E2-4AA2-85C8-D844107268A1}" type="presParOf" srcId="{03F2836E-A450-4E75-8F25-7ADC929E9FB1}" destId="{361DDC68-D553-4D04-9102-BAC2E3E1C19E}" srcOrd="0" destOrd="0" presId="urn:microsoft.com/office/officeart/2005/8/layout/target2"/>
    <dgm:cxn modelId="{701902C0-36C6-4F89-9069-1BB2A6744A7A}" type="presParOf" srcId="{03F2836E-A450-4E75-8F25-7ADC929E9FB1}" destId="{6444B008-8B56-4B57-96E7-637CC02BFF7B}" srcOrd="1" destOrd="0" presId="urn:microsoft.com/office/officeart/2005/8/layout/target2"/>
    <dgm:cxn modelId="{CB1CB2CF-900B-44FC-B2A5-1EB1264EABD3}" type="presParOf" srcId="{6444B008-8B56-4B57-96E7-637CC02BFF7B}" destId="{0808C6C9-57E4-43FE-B257-5975CC4E759A}" srcOrd="0" destOrd="0" presId="urn:microsoft.com/office/officeart/2005/8/layout/target2"/>
    <dgm:cxn modelId="{01FE62E5-DBF8-44C4-B6C6-4B767669C34E}" type="presParOf" srcId="{6444B008-8B56-4B57-96E7-637CC02BFF7B}" destId="{4127A974-176D-4264-B5F3-310A16AFE331}" srcOrd="1" destOrd="0" presId="urn:microsoft.com/office/officeart/2005/8/layout/target2"/>
    <dgm:cxn modelId="{CE7DEDDE-801E-43F0-B140-37B996B1E1AD}" type="presParOf" srcId="{6444B008-8B56-4B57-96E7-637CC02BFF7B}" destId="{432E8606-2966-49A5-B216-EC2A5AAF0F30}" srcOrd="2" destOrd="0" presId="urn:microsoft.com/office/officeart/2005/8/layout/target2"/>
    <dgm:cxn modelId="{60154A17-6D89-4E94-8FD3-440C375D63FA}" type="presParOf" srcId="{97985096-FA36-43E6-888C-8FE57A6184D6}" destId="{0F9719A5-DF6A-49DA-A858-13F445D568D4}" srcOrd="2" destOrd="0" presId="urn:microsoft.com/office/officeart/2005/8/layout/target2"/>
    <dgm:cxn modelId="{6901A37C-0368-436A-BAD3-D899D9391465}" type="presParOf" srcId="{0F9719A5-DF6A-49DA-A858-13F445D568D4}" destId="{A98AF655-0ADC-47D0-8759-C0B07745EB2E}" srcOrd="0" destOrd="0" presId="urn:microsoft.com/office/officeart/2005/8/layout/target2"/>
    <dgm:cxn modelId="{2E23A7A4-BBCE-42C4-A2AD-BCCEFE67688D}" type="presParOf" srcId="{0F9719A5-DF6A-49DA-A858-13F445D568D4}" destId="{5B9B7D1C-16AA-4F0A-81C4-8AC8D3BC3C31}" srcOrd="1" destOrd="0" presId="urn:microsoft.com/office/officeart/2005/8/layout/target2"/>
    <dgm:cxn modelId="{DC5BEBA8-4343-4AB1-8807-FE919ACA4E78}" type="presParOf" srcId="{5B9B7D1C-16AA-4F0A-81C4-8AC8D3BC3C31}" destId="{59811002-7534-460F-BB1B-BE356BAC0229}" srcOrd="0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D0C3B4-4C7E-4CF8-BAFF-277820016A3F}" type="doc">
      <dgm:prSet loTypeId="urn:microsoft.com/office/officeart/2005/8/layout/funnel1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49B1BCE-2EAA-44D8-8DC1-B42C3D8753A1}">
      <dgm:prSet phldrT="[Text]"/>
      <dgm:spPr/>
      <dgm:t>
        <a:bodyPr/>
        <a:lstStyle/>
        <a:p>
          <a:r>
            <a:rPr lang="en-US" dirty="0"/>
            <a:t>HP Laptop</a:t>
          </a:r>
        </a:p>
      </dgm:t>
    </dgm:pt>
    <dgm:pt modelId="{DB380198-FFCC-4E81-A18B-D73B949442FC}" type="parTrans" cxnId="{7EA3C19F-9F83-44CE-96A2-8B0AAC6A62C8}">
      <dgm:prSet/>
      <dgm:spPr/>
      <dgm:t>
        <a:bodyPr/>
        <a:lstStyle/>
        <a:p>
          <a:endParaRPr lang="en-US"/>
        </a:p>
      </dgm:t>
    </dgm:pt>
    <dgm:pt modelId="{C83A8BC3-8695-48AF-8B79-2C4B8DA81288}" type="sibTrans" cxnId="{7EA3C19F-9F83-44CE-96A2-8B0AAC6A62C8}">
      <dgm:prSet/>
      <dgm:spPr/>
      <dgm:t>
        <a:bodyPr/>
        <a:lstStyle/>
        <a:p>
          <a:endParaRPr lang="en-US"/>
        </a:p>
      </dgm:t>
    </dgm:pt>
    <dgm:pt modelId="{C1D0FC93-CE98-40F5-B219-F816D1912CDD}">
      <dgm:prSet phldrT="[Text]"/>
      <dgm:spPr/>
      <dgm:t>
        <a:bodyPr/>
        <a:lstStyle/>
        <a:p>
          <a:r>
            <a:rPr lang="en-US" dirty="0" err="1"/>
            <a:t>MacBook</a:t>
          </a:r>
          <a:endParaRPr lang="en-US" dirty="0"/>
        </a:p>
      </dgm:t>
    </dgm:pt>
    <dgm:pt modelId="{60AC0C4D-B4A6-422A-B004-AFD0C70E5F78}" type="parTrans" cxnId="{451DD5C2-F584-427D-B7F7-C5DF167A11CD}">
      <dgm:prSet/>
      <dgm:spPr/>
      <dgm:t>
        <a:bodyPr/>
        <a:lstStyle/>
        <a:p>
          <a:endParaRPr lang="en-US"/>
        </a:p>
      </dgm:t>
    </dgm:pt>
    <dgm:pt modelId="{9C4DF986-D141-49FF-BFA8-942D9E637470}" type="sibTrans" cxnId="{451DD5C2-F584-427D-B7F7-C5DF167A11CD}">
      <dgm:prSet/>
      <dgm:spPr/>
      <dgm:t>
        <a:bodyPr/>
        <a:lstStyle/>
        <a:p>
          <a:endParaRPr lang="en-US"/>
        </a:p>
      </dgm:t>
    </dgm:pt>
    <dgm:pt modelId="{04F42B95-5244-40DE-9F73-9C1447ED2E90}">
      <dgm:prSet phldrT="[Text]"/>
      <dgm:spPr/>
      <dgm:t>
        <a:bodyPr/>
        <a:lstStyle/>
        <a:p>
          <a:r>
            <a:rPr lang="en-US" dirty="0"/>
            <a:t>Toshiba 101</a:t>
          </a:r>
        </a:p>
      </dgm:t>
    </dgm:pt>
    <dgm:pt modelId="{6B9F3E5F-1422-41D5-9E61-EF057F72F497}" type="parTrans" cxnId="{D0C6AA77-ED35-4F1F-9C7D-AE05DECFFA21}">
      <dgm:prSet/>
      <dgm:spPr/>
      <dgm:t>
        <a:bodyPr/>
        <a:lstStyle/>
        <a:p>
          <a:endParaRPr lang="en-US"/>
        </a:p>
      </dgm:t>
    </dgm:pt>
    <dgm:pt modelId="{1FEB3617-2CDD-4717-8003-3F6F45C498AD}" type="sibTrans" cxnId="{D0C6AA77-ED35-4F1F-9C7D-AE05DECFFA21}">
      <dgm:prSet/>
      <dgm:spPr/>
      <dgm:t>
        <a:bodyPr/>
        <a:lstStyle/>
        <a:p>
          <a:endParaRPr lang="en-US"/>
        </a:p>
      </dgm:t>
    </dgm:pt>
    <dgm:pt modelId="{9A7D7A0A-ED0A-45FD-8B25-2933725FB02A}">
      <dgm:prSet phldrT="[Text]"/>
      <dgm:spPr/>
      <dgm:t>
        <a:bodyPr/>
        <a:lstStyle/>
        <a:p>
          <a:r>
            <a:rPr lang="en-US" dirty="0"/>
            <a:t>Product Catalog is the container of the products</a:t>
          </a:r>
        </a:p>
      </dgm:t>
    </dgm:pt>
    <dgm:pt modelId="{2516DDAF-DEB6-428F-B95F-F4BDD52857EA}" type="parTrans" cxnId="{07680D55-839A-441A-B41E-8EA6B6FCD4C3}">
      <dgm:prSet/>
      <dgm:spPr/>
      <dgm:t>
        <a:bodyPr/>
        <a:lstStyle/>
        <a:p>
          <a:endParaRPr lang="en-US"/>
        </a:p>
      </dgm:t>
    </dgm:pt>
    <dgm:pt modelId="{7F2554C5-8B15-474D-B4AF-CC57BA16EB5E}" type="sibTrans" cxnId="{07680D55-839A-441A-B41E-8EA6B6FCD4C3}">
      <dgm:prSet/>
      <dgm:spPr/>
      <dgm:t>
        <a:bodyPr/>
        <a:lstStyle/>
        <a:p>
          <a:endParaRPr lang="en-US"/>
        </a:p>
      </dgm:t>
    </dgm:pt>
    <dgm:pt modelId="{3D701489-7436-4489-877C-CDF4956B29E0}" type="pres">
      <dgm:prSet presAssocID="{8AD0C3B4-4C7E-4CF8-BAFF-277820016A3F}" presName="Name0" presStyleCnt="0">
        <dgm:presLayoutVars>
          <dgm:chMax val="4"/>
          <dgm:resizeHandles val="exact"/>
        </dgm:presLayoutVars>
      </dgm:prSet>
      <dgm:spPr/>
    </dgm:pt>
    <dgm:pt modelId="{5E7429EF-D1CA-461A-8B69-5683043764FA}" type="pres">
      <dgm:prSet presAssocID="{8AD0C3B4-4C7E-4CF8-BAFF-277820016A3F}" presName="ellipse" presStyleLbl="trBgShp" presStyleIdx="0" presStyleCnt="1"/>
      <dgm:spPr/>
    </dgm:pt>
    <dgm:pt modelId="{D48C2622-0AD8-4BB8-8B1C-8E0FD52DD510}" type="pres">
      <dgm:prSet presAssocID="{8AD0C3B4-4C7E-4CF8-BAFF-277820016A3F}" presName="arrow1" presStyleLbl="fgShp" presStyleIdx="0" presStyleCnt="1" custAng="10800000"/>
      <dgm:spPr/>
    </dgm:pt>
    <dgm:pt modelId="{738DA3BA-5F19-442B-B638-8DAD0E71D888}" type="pres">
      <dgm:prSet presAssocID="{8AD0C3B4-4C7E-4CF8-BAFF-277820016A3F}" presName="rectangle" presStyleLbl="revTx" presStyleIdx="0" presStyleCnt="1">
        <dgm:presLayoutVars>
          <dgm:bulletEnabled val="1"/>
        </dgm:presLayoutVars>
      </dgm:prSet>
      <dgm:spPr/>
    </dgm:pt>
    <dgm:pt modelId="{0A76DAB5-8EC4-4290-8388-5476292CB4D5}" type="pres">
      <dgm:prSet presAssocID="{C1D0FC93-CE98-40F5-B219-F816D1912CDD}" presName="item1" presStyleLbl="node1" presStyleIdx="0" presStyleCnt="3">
        <dgm:presLayoutVars>
          <dgm:bulletEnabled val="1"/>
        </dgm:presLayoutVars>
      </dgm:prSet>
      <dgm:spPr/>
    </dgm:pt>
    <dgm:pt modelId="{76F01441-5EC1-4940-9C9F-34146CD3E5E8}" type="pres">
      <dgm:prSet presAssocID="{04F42B95-5244-40DE-9F73-9C1447ED2E90}" presName="item2" presStyleLbl="node1" presStyleIdx="1" presStyleCnt="3">
        <dgm:presLayoutVars>
          <dgm:bulletEnabled val="1"/>
        </dgm:presLayoutVars>
      </dgm:prSet>
      <dgm:spPr/>
    </dgm:pt>
    <dgm:pt modelId="{C6EC05D1-F16C-4CCF-B8FE-EDC783F567F6}" type="pres">
      <dgm:prSet presAssocID="{9A7D7A0A-ED0A-45FD-8B25-2933725FB02A}" presName="item3" presStyleLbl="node1" presStyleIdx="2" presStyleCnt="3">
        <dgm:presLayoutVars>
          <dgm:bulletEnabled val="1"/>
        </dgm:presLayoutVars>
      </dgm:prSet>
      <dgm:spPr/>
    </dgm:pt>
    <dgm:pt modelId="{81FC73E4-1F3A-4377-8CA2-E3F4B83AA708}" type="pres">
      <dgm:prSet presAssocID="{8AD0C3B4-4C7E-4CF8-BAFF-277820016A3F}" presName="funnel" presStyleLbl="trAlignAcc1" presStyleIdx="0" presStyleCnt="1" custAng="0" custScaleX="152143"/>
      <dgm:spPr/>
    </dgm:pt>
  </dgm:ptLst>
  <dgm:cxnLst>
    <dgm:cxn modelId="{83DE4320-BD4A-49BE-9BAD-A196A7DF79D9}" type="presOf" srcId="{9A7D7A0A-ED0A-45FD-8B25-2933725FB02A}" destId="{738DA3BA-5F19-442B-B638-8DAD0E71D888}" srcOrd="0" destOrd="0" presId="urn:microsoft.com/office/officeart/2005/8/layout/funnel1"/>
    <dgm:cxn modelId="{B32CD44B-C0E0-4517-84CE-0AD8534B415D}" type="presOf" srcId="{8AD0C3B4-4C7E-4CF8-BAFF-277820016A3F}" destId="{3D701489-7436-4489-877C-CDF4956B29E0}" srcOrd="0" destOrd="0" presId="urn:microsoft.com/office/officeart/2005/8/layout/funnel1"/>
    <dgm:cxn modelId="{07680D55-839A-441A-B41E-8EA6B6FCD4C3}" srcId="{8AD0C3B4-4C7E-4CF8-BAFF-277820016A3F}" destId="{9A7D7A0A-ED0A-45FD-8B25-2933725FB02A}" srcOrd="3" destOrd="0" parTransId="{2516DDAF-DEB6-428F-B95F-F4BDD52857EA}" sibTransId="{7F2554C5-8B15-474D-B4AF-CC57BA16EB5E}"/>
    <dgm:cxn modelId="{D0C6AA77-ED35-4F1F-9C7D-AE05DECFFA21}" srcId="{8AD0C3B4-4C7E-4CF8-BAFF-277820016A3F}" destId="{04F42B95-5244-40DE-9F73-9C1447ED2E90}" srcOrd="2" destOrd="0" parTransId="{6B9F3E5F-1422-41D5-9E61-EF057F72F497}" sibTransId="{1FEB3617-2CDD-4717-8003-3F6F45C498AD}"/>
    <dgm:cxn modelId="{DC77FA86-57E1-4F9D-9B54-D8BF78C69264}" type="presOf" srcId="{04F42B95-5244-40DE-9F73-9C1447ED2E90}" destId="{0A76DAB5-8EC4-4290-8388-5476292CB4D5}" srcOrd="0" destOrd="0" presId="urn:microsoft.com/office/officeart/2005/8/layout/funnel1"/>
    <dgm:cxn modelId="{2CE57296-A972-461B-A6B3-D5C46106AC04}" type="presOf" srcId="{C1D0FC93-CE98-40F5-B219-F816D1912CDD}" destId="{76F01441-5EC1-4940-9C9F-34146CD3E5E8}" srcOrd="0" destOrd="0" presId="urn:microsoft.com/office/officeart/2005/8/layout/funnel1"/>
    <dgm:cxn modelId="{7EA3C19F-9F83-44CE-96A2-8B0AAC6A62C8}" srcId="{8AD0C3B4-4C7E-4CF8-BAFF-277820016A3F}" destId="{549B1BCE-2EAA-44D8-8DC1-B42C3D8753A1}" srcOrd="0" destOrd="0" parTransId="{DB380198-FFCC-4E81-A18B-D73B949442FC}" sibTransId="{C83A8BC3-8695-48AF-8B79-2C4B8DA81288}"/>
    <dgm:cxn modelId="{451DD5C2-F584-427D-B7F7-C5DF167A11CD}" srcId="{8AD0C3B4-4C7E-4CF8-BAFF-277820016A3F}" destId="{C1D0FC93-CE98-40F5-B219-F816D1912CDD}" srcOrd="1" destOrd="0" parTransId="{60AC0C4D-B4A6-422A-B004-AFD0C70E5F78}" sibTransId="{9C4DF986-D141-49FF-BFA8-942D9E637470}"/>
    <dgm:cxn modelId="{D2FFFEF3-C728-485E-A083-B253C88D63C4}" type="presOf" srcId="{549B1BCE-2EAA-44D8-8DC1-B42C3D8753A1}" destId="{C6EC05D1-F16C-4CCF-B8FE-EDC783F567F6}" srcOrd="0" destOrd="0" presId="urn:microsoft.com/office/officeart/2005/8/layout/funnel1"/>
    <dgm:cxn modelId="{3671C808-A7CB-4959-8468-5C01724CB82C}" type="presParOf" srcId="{3D701489-7436-4489-877C-CDF4956B29E0}" destId="{5E7429EF-D1CA-461A-8B69-5683043764FA}" srcOrd="0" destOrd="0" presId="urn:microsoft.com/office/officeart/2005/8/layout/funnel1"/>
    <dgm:cxn modelId="{1DF183B4-82EC-4106-8235-F4304B69D629}" type="presParOf" srcId="{3D701489-7436-4489-877C-CDF4956B29E0}" destId="{D48C2622-0AD8-4BB8-8B1C-8E0FD52DD510}" srcOrd="1" destOrd="0" presId="urn:microsoft.com/office/officeart/2005/8/layout/funnel1"/>
    <dgm:cxn modelId="{BF4BD994-41E2-428D-8D9D-9BB6BF6153B7}" type="presParOf" srcId="{3D701489-7436-4489-877C-CDF4956B29E0}" destId="{738DA3BA-5F19-442B-B638-8DAD0E71D888}" srcOrd="2" destOrd="0" presId="urn:microsoft.com/office/officeart/2005/8/layout/funnel1"/>
    <dgm:cxn modelId="{6C94EC80-CA3B-4F1B-8E51-31D3D2E1B741}" type="presParOf" srcId="{3D701489-7436-4489-877C-CDF4956B29E0}" destId="{0A76DAB5-8EC4-4290-8388-5476292CB4D5}" srcOrd="3" destOrd="0" presId="urn:microsoft.com/office/officeart/2005/8/layout/funnel1"/>
    <dgm:cxn modelId="{38CA1C30-98DB-4EB8-9224-60E1FA4FA289}" type="presParOf" srcId="{3D701489-7436-4489-877C-CDF4956B29E0}" destId="{76F01441-5EC1-4940-9C9F-34146CD3E5E8}" srcOrd="4" destOrd="0" presId="urn:microsoft.com/office/officeart/2005/8/layout/funnel1"/>
    <dgm:cxn modelId="{F6C7806B-82F7-431D-A151-E5C0035F915E}" type="presParOf" srcId="{3D701489-7436-4489-877C-CDF4956B29E0}" destId="{C6EC05D1-F16C-4CCF-B8FE-EDC783F567F6}" srcOrd="5" destOrd="0" presId="urn:microsoft.com/office/officeart/2005/8/layout/funnel1"/>
    <dgm:cxn modelId="{8539AE5E-36D9-42DF-BA1B-B370C63CCCE2}" type="presParOf" srcId="{3D701489-7436-4489-877C-CDF4956B29E0}" destId="{81FC73E4-1F3A-4377-8CA2-E3F4B83AA708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AD0C3B4-4C7E-4CF8-BAFF-277820016A3F}" type="doc">
      <dgm:prSet loTypeId="urn:microsoft.com/office/officeart/2005/8/layout/funnel1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49B1BCE-2EAA-44D8-8DC1-B42C3D8753A1}">
      <dgm:prSet phldrT="[Text]"/>
      <dgm:spPr/>
      <dgm:t>
        <a:bodyPr/>
        <a:lstStyle/>
        <a:p>
          <a:r>
            <a:rPr lang="en-US" dirty="0"/>
            <a:t>HP Laptop</a:t>
          </a:r>
        </a:p>
      </dgm:t>
    </dgm:pt>
    <dgm:pt modelId="{DB380198-FFCC-4E81-A18B-D73B949442FC}" type="parTrans" cxnId="{7EA3C19F-9F83-44CE-96A2-8B0AAC6A62C8}">
      <dgm:prSet/>
      <dgm:spPr/>
      <dgm:t>
        <a:bodyPr/>
        <a:lstStyle/>
        <a:p>
          <a:endParaRPr lang="en-US"/>
        </a:p>
      </dgm:t>
    </dgm:pt>
    <dgm:pt modelId="{C83A8BC3-8695-48AF-8B79-2C4B8DA81288}" type="sibTrans" cxnId="{7EA3C19F-9F83-44CE-96A2-8B0AAC6A62C8}">
      <dgm:prSet/>
      <dgm:spPr/>
      <dgm:t>
        <a:bodyPr/>
        <a:lstStyle/>
        <a:p>
          <a:endParaRPr lang="en-US"/>
        </a:p>
      </dgm:t>
    </dgm:pt>
    <dgm:pt modelId="{C1D0FC93-CE98-40F5-B219-F816D1912CDD}">
      <dgm:prSet phldrT="[Text]"/>
      <dgm:spPr/>
      <dgm:t>
        <a:bodyPr/>
        <a:lstStyle/>
        <a:p>
          <a:r>
            <a:rPr lang="en-US" dirty="0" err="1"/>
            <a:t>MacBook</a:t>
          </a:r>
          <a:endParaRPr lang="en-US" dirty="0"/>
        </a:p>
      </dgm:t>
    </dgm:pt>
    <dgm:pt modelId="{60AC0C4D-B4A6-422A-B004-AFD0C70E5F78}" type="parTrans" cxnId="{451DD5C2-F584-427D-B7F7-C5DF167A11CD}">
      <dgm:prSet/>
      <dgm:spPr/>
      <dgm:t>
        <a:bodyPr/>
        <a:lstStyle/>
        <a:p>
          <a:endParaRPr lang="en-US"/>
        </a:p>
      </dgm:t>
    </dgm:pt>
    <dgm:pt modelId="{9C4DF986-D141-49FF-BFA8-942D9E637470}" type="sibTrans" cxnId="{451DD5C2-F584-427D-B7F7-C5DF167A11CD}">
      <dgm:prSet/>
      <dgm:spPr/>
      <dgm:t>
        <a:bodyPr/>
        <a:lstStyle/>
        <a:p>
          <a:endParaRPr lang="en-US"/>
        </a:p>
      </dgm:t>
    </dgm:pt>
    <dgm:pt modelId="{04F42B95-5244-40DE-9F73-9C1447ED2E90}">
      <dgm:prSet phldrT="[Text]"/>
      <dgm:spPr/>
      <dgm:t>
        <a:bodyPr/>
        <a:lstStyle/>
        <a:p>
          <a:r>
            <a:rPr lang="en-US" dirty="0"/>
            <a:t>Toshiba 101</a:t>
          </a:r>
        </a:p>
      </dgm:t>
    </dgm:pt>
    <dgm:pt modelId="{6B9F3E5F-1422-41D5-9E61-EF057F72F497}" type="parTrans" cxnId="{D0C6AA77-ED35-4F1F-9C7D-AE05DECFFA21}">
      <dgm:prSet/>
      <dgm:spPr/>
      <dgm:t>
        <a:bodyPr/>
        <a:lstStyle/>
        <a:p>
          <a:endParaRPr lang="en-US"/>
        </a:p>
      </dgm:t>
    </dgm:pt>
    <dgm:pt modelId="{1FEB3617-2CDD-4717-8003-3F6F45C498AD}" type="sibTrans" cxnId="{D0C6AA77-ED35-4F1F-9C7D-AE05DECFFA21}">
      <dgm:prSet/>
      <dgm:spPr/>
      <dgm:t>
        <a:bodyPr/>
        <a:lstStyle/>
        <a:p>
          <a:endParaRPr lang="en-US"/>
        </a:p>
      </dgm:t>
    </dgm:pt>
    <dgm:pt modelId="{9A7D7A0A-ED0A-45FD-8B25-2933725FB02A}">
      <dgm:prSet phldrT="[Text]"/>
      <dgm:spPr/>
      <dgm:t>
        <a:bodyPr/>
        <a:lstStyle/>
        <a:p>
          <a:r>
            <a:rPr lang="en-US" dirty="0"/>
            <a:t>Product Catalog</a:t>
          </a:r>
        </a:p>
      </dgm:t>
    </dgm:pt>
    <dgm:pt modelId="{2516DDAF-DEB6-428F-B95F-F4BDD52857EA}" type="parTrans" cxnId="{07680D55-839A-441A-B41E-8EA6B6FCD4C3}">
      <dgm:prSet/>
      <dgm:spPr/>
      <dgm:t>
        <a:bodyPr/>
        <a:lstStyle/>
        <a:p>
          <a:endParaRPr lang="en-US"/>
        </a:p>
      </dgm:t>
    </dgm:pt>
    <dgm:pt modelId="{7F2554C5-8B15-474D-B4AF-CC57BA16EB5E}" type="sibTrans" cxnId="{07680D55-839A-441A-B41E-8EA6B6FCD4C3}">
      <dgm:prSet/>
      <dgm:spPr/>
      <dgm:t>
        <a:bodyPr/>
        <a:lstStyle/>
        <a:p>
          <a:endParaRPr lang="en-US"/>
        </a:p>
      </dgm:t>
    </dgm:pt>
    <dgm:pt modelId="{3D701489-7436-4489-877C-CDF4956B29E0}" type="pres">
      <dgm:prSet presAssocID="{8AD0C3B4-4C7E-4CF8-BAFF-277820016A3F}" presName="Name0" presStyleCnt="0">
        <dgm:presLayoutVars>
          <dgm:chMax val="4"/>
          <dgm:resizeHandles val="exact"/>
        </dgm:presLayoutVars>
      </dgm:prSet>
      <dgm:spPr/>
    </dgm:pt>
    <dgm:pt modelId="{5E7429EF-D1CA-461A-8B69-5683043764FA}" type="pres">
      <dgm:prSet presAssocID="{8AD0C3B4-4C7E-4CF8-BAFF-277820016A3F}" presName="ellipse" presStyleLbl="trBgShp" presStyleIdx="0" presStyleCnt="1"/>
      <dgm:spPr/>
    </dgm:pt>
    <dgm:pt modelId="{D48C2622-0AD8-4BB8-8B1C-8E0FD52DD510}" type="pres">
      <dgm:prSet presAssocID="{8AD0C3B4-4C7E-4CF8-BAFF-277820016A3F}" presName="arrow1" presStyleLbl="fgShp" presStyleIdx="0" presStyleCnt="1" custAng="10800000"/>
      <dgm:spPr/>
    </dgm:pt>
    <dgm:pt modelId="{738DA3BA-5F19-442B-B638-8DAD0E71D888}" type="pres">
      <dgm:prSet presAssocID="{8AD0C3B4-4C7E-4CF8-BAFF-277820016A3F}" presName="rectangle" presStyleLbl="revTx" presStyleIdx="0" presStyleCnt="1">
        <dgm:presLayoutVars>
          <dgm:bulletEnabled val="1"/>
        </dgm:presLayoutVars>
      </dgm:prSet>
      <dgm:spPr/>
    </dgm:pt>
    <dgm:pt modelId="{0A76DAB5-8EC4-4290-8388-5476292CB4D5}" type="pres">
      <dgm:prSet presAssocID="{C1D0FC93-CE98-40F5-B219-F816D1912CDD}" presName="item1" presStyleLbl="node1" presStyleIdx="0" presStyleCnt="3">
        <dgm:presLayoutVars>
          <dgm:bulletEnabled val="1"/>
        </dgm:presLayoutVars>
      </dgm:prSet>
      <dgm:spPr/>
    </dgm:pt>
    <dgm:pt modelId="{76F01441-5EC1-4940-9C9F-34146CD3E5E8}" type="pres">
      <dgm:prSet presAssocID="{04F42B95-5244-40DE-9F73-9C1447ED2E90}" presName="item2" presStyleLbl="node1" presStyleIdx="1" presStyleCnt="3">
        <dgm:presLayoutVars>
          <dgm:bulletEnabled val="1"/>
        </dgm:presLayoutVars>
      </dgm:prSet>
      <dgm:spPr/>
    </dgm:pt>
    <dgm:pt modelId="{C6EC05D1-F16C-4CCF-B8FE-EDC783F567F6}" type="pres">
      <dgm:prSet presAssocID="{9A7D7A0A-ED0A-45FD-8B25-2933725FB02A}" presName="item3" presStyleLbl="node1" presStyleIdx="2" presStyleCnt="3">
        <dgm:presLayoutVars>
          <dgm:bulletEnabled val="1"/>
        </dgm:presLayoutVars>
      </dgm:prSet>
      <dgm:spPr/>
    </dgm:pt>
    <dgm:pt modelId="{81FC73E4-1F3A-4377-8CA2-E3F4B83AA708}" type="pres">
      <dgm:prSet presAssocID="{8AD0C3B4-4C7E-4CF8-BAFF-277820016A3F}" presName="funnel" presStyleLbl="trAlignAcc1" presStyleIdx="0" presStyleCnt="1" custAng="0" custScaleX="152143"/>
      <dgm:spPr/>
    </dgm:pt>
  </dgm:ptLst>
  <dgm:cxnLst>
    <dgm:cxn modelId="{91DEBC3C-C96F-4EEE-87DE-F302E6373E10}" type="presOf" srcId="{549B1BCE-2EAA-44D8-8DC1-B42C3D8753A1}" destId="{C6EC05D1-F16C-4CCF-B8FE-EDC783F567F6}" srcOrd="0" destOrd="0" presId="urn:microsoft.com/office/officeart/2005/8/layout/funnel1"/>
    <dgm:cxn modelId="{6C4A8B60-162F-409E-BF0D-8D85CCC59BA9}" type="presOf" srcId="{9A7D7A0A-ED0A-45FD-8B25-2933725FB02A}" destId="{738DA3BA-5F19-442B-B638-8DAD0E71D888}" srcOrd="0" destOrd="0" presId="urn:microsoft.com/office/officeart/2005/8/layout/funnel1"/>
    <dgm:cxn modelId="{07680D55-839A-441A-B41E-8EA6B6FCD4C3}" srcId="{8AD0C3B4-4C7E-4CF8-BAFF-277820016A3F}" destId="{9A7D7A0A-ED0A-45FD-8B25-2933725FB02A}" srcOrd="3" destOrd="0" parTransId="{2516DDAF-DEB6-428F-B95F-F4BDD52857EA}" sibTransId="{7F2554C5-8B15-474D-B4AF-CC57BA16EB5E}"/>
    <dgm:cxn modelId="{D0C6AA77-ED35-4F1F-9C7D-AE05DECFFA21}" srcId="{8AD0C3B4-4C7E-4CF8-BAFF-277820016A3F}" destId="{04F42B95-5244-40DE-9F73-9C1447ED2E90}" srcOrd="2" destOrd="0" parTransId="{6B9F3E5F-1422-41D5-9E61-EF057F72F497}" sibTransId="{1FEB3617-2CDD-4717-8003-3F6F45C498AD}"/>
    <dgm:cxn modelId="{D0A58B7C-4531-4DB1-B48B-EB383B5DB795}" type="presOf" srcId="{8AD0C3B4-4C7E-4CF8-BAFF-277820016A3F}" destId="{3D701489-7436-4489-877C-CDF4956B29E0}" srcOrd="0" destOrd="0" presId="urn:microsoft.com/office/officeart/2005/8/layout/funnel1"/>
    <dgm:cxn modelId="{7EA3C19F-9F83-44CE-96A2-8B0AAC6A62C8}" srcId="{8AD0C3B4-4C7E-4CF8-BAFF-277820016A3F}" destId="{549B1BCE-2EAA-44D8-8DC1-B42C3D8753A1}" srcOrd="0" destOrd="0" parTransId="{DB380198-FFCC-4E81-A18B-D73B949442FC}" sibTransId="{C83A8BC3-8695-48AF-8B79-2C4B8DA81288}"/>
    <dgm:cxn modelId="{451DD5C2-F584-427D-B7F7-C5DF167A11CD}" srcId="{8AD0C3B4-4C7E-4CF8-BAFF-277820016A3F}" destId="{C1D0FC93-CE98-40F5-B219-F816D1912CDD}" srcOrd="1" destOrd="0" parTransId="{60AC0C4D-B4A6-422A-B004-AFD0C70E5F78}" sibTransId="{9C4DF986-D141-49FF-BFA8-942D9E637470}"/>
    <dgm:cxn modelId="{BD59C6D9-F811-4633-924B-6220FFE63A54}" type="presOf" srcId="{C1D0FC93-CE98-40F5-B219-F816D1912CDD}" destId="{76F01441-5EC1-4940-9C9F-34146CD3E5E8}" srcOrd="0" destOrd="0" presId="urn:microsoft.com/office/officeart/2005/8/layout/funnel1"/>
    <dgm:cxn modelId="{8F6DD9E7-559B-4CD1-A1DB-9D3AADA4C33F}" type="presOf" srcId="{04F42B95-5244-40DE-9F73-9C1447ED2E90}" destId="{0A76DAB5-8EC4-4290-8388-5476292CB4D5}" srcOrd="0" destOrd="0" presId="urn:microsoft.com/office/officeart/2005/8/layout/funnel1"/>
    <dgm:cxn modelId="{C1610E81-43A8-4040-B63F-01B066219947}" type="presParOf" srcId="{3D701489-7436-4489-877C-CDF4956B29E0}" destId="{5E7429EF-D1CA-461A-8B69-5683043764FA}" srcOrd="0" destOrd="0" presId="urn:microsoft.com/office/officeart/2005/8/layout/funnel1"/>
    <dgm:cxn modelId="{22F3D48C-1DAC-40B7-A926-6F2D64F1434A}" type="presParOf" srcId="{3D701489-7436-4489-877C-CDF4956B29E0}" destId="{D48C2622-0AD8-4BB8-8B1C-8E0FD52DD510}" srcOrd="1" destOrd="0" presId="urn:microsoft.com/office/officeart/2005/8/layout/funnel1"/>
    <dgm:cxn modelId="{4974B14F-A7DC-4AF0-8DF8-624F43377CBC}" type="presParOf" srcId="{3D701489-7436-4489-877C-CDF4956B29E0}" destId="{738DA3BA-5F19-442B-B638-8DAD0E71D888}" srcOrd="2" destOrd="0" presId="urn:microsoft.com/office/officeart/2005/8/layout/funnel1"/>
    <dgm:cxn modelId="{42F50998-D425-41CC-9E01-06CB702CEE7E}" type="presParOf" srcId="{3D701489-7436-4489-877C-CDF4956B29E0}" destId="{0A76DAB5-8EC4-4290-8388-5476292CB4D5}" srcOrd="3" destOrd="0" presId="urn:microsoft.com/office/officeart/2005/8/layout/funnel1"/>
    <dgm:cxn modelId="{1725D90C-51FC-4131-B488-76CDA03D3D9C}" type="presParOf" srcId="{3D701489-7436-4489-877C-CDF4956B29E0}" destId="{76F01441-5EC1-4940-9C9F-34146CD3E5E8}" srcOrd="4" destOrd="0" presId="urn:microsoft.com/office/officeart/2005/8/layout/funnel1"/>
    <dgm:cxn modelId="{B3FED8F6-B825-4688-8ED0-5F4A57C9D4C8}" type="presParOf" srcId="{3D701489-7436-4489-877C-CDF4956B29E0}" destId="{C6EC05D1-F16C-4CCF-B8FE-EDC783F567F6}" srcOrd="5" destOrd="0" presId="urn:microsoft.com/office/officeart/2005/8/layout/funnel1"/>
    <dgm:cxn modelId="{DD841374-86A3-4F92-B38F-75E5B14BA322}" type="presParOf" srcId="{3D701489-7436-4489-877C-CDF4956B29E0}" destId="{81FC73E4-1F3A-4377-8CA2-E3F4B83AA708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59EA5A4-5571-44BD-A258-C5489F4E6E87}" type="doc">
      <dgm:prSet loTypeId="urn:microsoft.com/office/officeart/2005/8/layout/arrow6" loCatId="relationship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78498833-0E70-464F-B0A8-3D7B0ABE2BF1}">
      <dgm:prSet phldrT="[Text]"/>
      <dgm:spPr/>
      <dgm:t>
        <a:bodyPr/>
        <a:lstStyle/>
        <a:p>
          <a:r>
            <a:rPr lang="en-US" dirty="0"/>
            <a:t>Add</a:t>
          </a:r>
        </a:p>
      </dgm:t>
    </dgm:pt>
    <dgm:pt modelId="{895A42EC-FE93-488D-9269-2B7116F80714}" type="parTrans" cxnId="{47958705-8C79-46CD-B9D2-37032D99193D}">
      <dgm:prSet/>
      <dgm:spPr/>
      <dgm:t>
        <a:bodyPr/>
        <a:lstStyle/>
        <a:p>
          <a:endParaRPr lang="en-US"/>
        </a:p>
      </dgm:t>
    </dgm:pt>
    <dgm:pt modelId="{2ED31A96-6F21-435F-A71C-6AAF34C7C17A}" type="sibTrans" cxnId="{47958705-8C79-46CD-B9D2-37032D99193D}">
      <dgm:prSet/>
      <dgm:spPr/>
      <dgm:t>
        <a:bodyPr/>
        <a:lstStyle/>
        <a:p>
          <a:endParaRPr lang="en-US"/>
        </a:p>
      </dgm:t>
    </dgm:pt>
    <dgm:pt modelId="{F4135173-F197-45F1-A988-F6991015BDB0}">
      <dgm:prSet phldrT="[Text]"/>
      <dgm:spPr/>
      <dgm:t>
        <a:bodyPr/>
        <a:lstStyle/>
        <a:p>
          <a:r>
            <a:rPr lang="en-US" dirty="0"/>
            <a:t>Remove</a:t>
          </a:r>
        </a:p>
      </dgm:t>
    </dgm:pt>
    <dgm:pt modelId="{E48B645E-3DAB-49B3-842F-4966BACE8C8E}" type="parTrans" cxnId="{0FA083C4-52A6-4689-98C3-8AEF5E7E60C9}">
      <dgm:prSet/>
      <dgm:spPr/>
      <dgm:t>
        <a:bodyPr/>
        <a:lstStyle/>
        <a:p>
          <a:endParaRPr lang="en-US"/>
        </a:p>
      </dgm:t>
    </dgm:pt>
    <dgm:pt modelId="{D18F7A33-54EF-4CD9-B22B-A014047DC8F1}" type="sibTrans" cxnId="{0FA083C4-52A6-4689-98C3-8AEF5E7E60C9}">
      <dgm:prSet/>
      <dgm:spPr/>
      <dgm:t>
        <a:bodyPr/>
        <a:lstStyle/>
        <a:p>
          <a:endParaRPr lang="en-US"/>
        </a:p>
      </dgm:t>
    </dgm:pt>
    <dgm:pt modelId="{3F925590-EC9C-4A1C-A345-23A061D2D9F6}" type="pres">
      <dgm:prSet presAssocID="{359EA5A4-5571-44BD-A258-C5489F4E6E87}" presName="compositeShape" presStyleCnt="0">
        <dgm:presLayoutVars>
          <dgm:chMax val="2"/>
          <dgm:dir/>
          <dgm:resizeHandles val="exact"/>
        </dgm:presLayoutVars>
      </dgm:prSet>
      <dgm:spPr/>
    </dgm:pt>
    <dgm:pt modelId="{ED7F8FE5-E282-49D3-A000-1DC66FBBA86A}" type="pres">
      <dgm:prSet presAssocID="{359EA5A4-5571-44BD-A258-C5489F4E6E87}" presName="ribbon" presStyleLbl="node1" presStyleIdx="0" presStyleCnt="1"/>
      <dgm:spPr/>
    </dgm:pt>
    <dgm:pt modelId="{2E173995-59D6-4E46-9658-0B5C0892CBB9}" type="pres">
      <dgm:prSet presAssocID="{359EA5A4-5571-44BD-A258-C5489F4E6E87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C53A773D-6274-4528-AF74-52F6E2528D32}" type="pres">
      <dgm:prSet presAssocID="{359EA5A4-5571-44BD-A258-C5489F4E6E87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47958705-8C79-46CD-B9D2-37032D99193D}" srcId="{359EA5A4-5571-44BD-A258-C5489F4E6E87}" destId="{78498833-0E70-464F-B0A8-3D7B0ABE2BF1}" srcOrd="0" destOrd="0" parTransId="{895A42EC-FE93-488D-9269-2B7116F80714}" sibTransId="{2ED31A96-6F21-435F-A71C-6AAF34C7C17A}"/>
    <dgm:cxn modelId="{32F66472-198E-424E-B60B-C218DE356ED6}" type="presOf" srcId="{78498833-0E70-464F-B0A8-3D7B0ABE2BF1}" destId="{2E173995-59D6-4E46-9658-0B5C0892CBB9}" srcOrd="0" destOrd="0" presId="urn:microsoft.com/office/officeart/2005/8/layout/arrow6"/>
    <dgm:cxn modelId="{C21C8487-3F28-4C88-9B16-A14C9FA1A1AB}" type="presOf" srcId="{359EA5A4-5571-44BD-A258-C5489F4E6E87}" destId="{3F925590-EC9C-4A1C-A345-23A061D2D9F6}" srcOrd="0" destOrd="0" presId="urn:microsoft.com/office/officeart/2005/8/layout/arrow6"/>
    <dgm:cxn modelId="{0FA083C4-52A6-4689-98C3-8AEF5E7E60C9}" srcId="{359EA5A4-5571-44BD-A258-C5489F4E6E87}" destId="{F4135173-F197-45F1-A988-F6991015BDB0}" srcOrd="1" destOrd="0" parTransId="{E48B645E-3DAB-49B3-842F-4966BACE8C8E}" sibTransId="{D18F7A33-54EF-4CD9-B22B-A014047DC8F1}"/>
    <dgm:cxn modelId="{3E425CF5-D2E2-4601-A008-ACDD1D91934B}" type="presOf" srcId="{F4135173-F197-45F1-A988-F6991015BDB0}" destId="{C53A773D-6274-4528-AF74-52F6E2528D32}" srcOrd="0" destOrd="0" presId="urn:microsoft.com/office/officeart/2005/8/layout/arrow6"/>
    <dgm:cxn modelId="{72A2FE20-0112-4B97-A65C-8F85369C43A1}" type="presParOf" srcId="{3F925590-EC9C-4A1C-A345-23A061D2D9F6}" destId="{ED7F8FE5-E282-49D3-A000-1DC66FBBA86A}" srcOrd="0" destOrd="0" presId="urn:microsoft.com/office/officeart/2005/8/layout/arrow6"/>
    <dgm:cxn modelId="{6C83BA94-8344-4E0E-8684-7C917D66FD0A}" type="presParOf" srcId="{3F925590-EC9C-4A1C-A345-23A061D2D9F6}" destId="{2E173995-59D6-4E46-9658-0B5C0892CBB9}" srcOrd="1" destOrd="0" presId="urn:microsoft.com/office/officeart/2005/8/layout/arrow6"/>
    <dgm:cxn modelId="{A4CF5965-1CB7-4448-AE74-CD2B91153628}" type="presParOf" srcId="{3F925590-EC9C-4A1C-A345-23A061D2D9F6}" destId="{C53A773D-6274-4528-AF74-52F6E2528D32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5149FEE-9AFE-4E5F-96B7-47317C722600}" type="doc">
      <dgm:prSet loTypeId="urn:microsoft.com/office/officeart/2005/8/layout/radial4" loCatId="relationship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46ECAFE-421B-4DFF-99EB-875D38EC67A5}">
      <dgm:prSet phldrT="[Text]"/>
      <dgm:spPr/>
      <dgm:t>
        <a:bodyPr/>
        <a:lstStyle/>
        <a:p>
          <a:r>
            <a:rPr lang="en-US" dirty="0"/>
            <a:t>Product Catalog</a:t>
          </a:r>
        </a:p>
      </dgm:t>
    </dgm:pt>
    <dgm:pt modelId="{74D61343-E129-43CE-BF96-46537B8B2509}" type="parTrans" cxnId="{DB824475-0AE1-45D4-A0A0-F684F9B1DB67}">
      <dgm:prSet/>
      <dgm:spPr/>
      <dgm:t>
        <a:bodyPr/>
        <a:lstStyle/>
        <a:p>
          <a:endParaRPr lang="en-US"/>
        </a:p>
      </dgm:t>
    </dgm:pt>
    <dgm:pt modelId="{BCA16DA0-CADA-4E31-93E5-A0BF0D4F21B1}" type="sibTrans" cxnId="{DB824475-0AE1-45D4-A0A0-F684F9B1DB67}">
      <dgm:prSet/>
      <dgm:spPr/>
      <dgm:t>
        <a:bodyPr/>
        <a:lstStyle/>
        <a:p>
          <a:endParaRPr lang="en-US"/>
        </a:p>
      </dgm:t>
    </dgm:pt>
    <dgm:pt modelId="{57152587-9D28-4599-8D25-274B9EC660AD}">
      <dgm:prSet phldrT="[Text]"/>
      <dgm:spPr/>
      <dgm:t>
        <a:bodyPr/>
        <a:lstStyle/>
        <a:p>
          <a:r>
            <a:rPr lang="en-US" dirty="0" err="1"/>
            <a:t>MacBook</a:t>
          </a:r>
          <a:endParaRPr lang="en-US" dirty="0"/>
        </a:p>
      </dgm:t>
    </dgm:pt>
    <dgm:pt modelId="{A3DD8D75-DF93-4D6A-B97F-4AD0FF317DBB}" type="parTrans" cxnId="{E6612537-0B75-47BB-ADF1-E3B2B6FA38C4}">
      <dgm:prSet/>
      <dgm:spPr/>
      <dgm:t>
        <a:bodyPr/>
        <a:lstStyle/>
        <a:p>
          <a:endParaRPr lang="en-US"/>
        </a:p>
      </dgm:t>
    </dgm:pt>
    <dgm:pt modelId="{8293EFBA-92F8-4626-B849-D645B3B77670}" type="sibTrans" cxnId="{E6612537-0B75-47BB-ADF1-E3B2B6FA38C4}">
      <dgm:prSet/>
      <dgm:spPr/>
      <dgm:t>
        <a:bodyPr/>
        <a:lstStyle/>
        <a:p>
          <a:endParaRPr lang="en-US"/>
        </a:p>
      </dgm:t>
    </dgm:pt>
    <dgm:pt modelId="{DF43C596-5F48-4973-AFDF-6BCE3A74318D}">
      <dgm:prSet phldrT="[Text]"/>
      <dgm:spPr/>
      <dgm:t>
        <a:bodyPr/>
        <a:lstStyle/>
        <a:p>
          <a:r>
            <a:rPr lang="en-US" dirty="0"/>
            <a:t>HP Laptop</a:t>
          </a:r>
        </a:p>
      </dgm:t>
    </dgm:pt>
    <dgm:pt modelId="{27BE9FC9-F5F2-41D0-88D7-87E22AAF607A}" type="parTrans" cxnId="{2D9CB3EF-405B-4852-8020-615467DA23B6}">
      <dgm:prSet/>
      <dgm:spPr/>
      <dgm:t>
        <a:bodyPr/>
        <a:lstStyle/>
        <a:p>
          <a:endParaRPr lang="en-US"/>
        </a:p>
      </dgm:t>
    </dgm:pt>
    <dgm:pt modelId="{F07B5723-1590-41CA-B5BB-7C8349CB28DE}" type="sibTrans" cxnId="{2D9CB3EF-405B-4852-8020-615467DA23B6}">
      <dgm:prSet/>
      <dgm:spPr/>
      <dgm:t>
        <a:bodyPr/>
        <a:lstStyle/>
        <a:p>
          <a:endParaRPr lang="en-US"/>
        </a:p>
      </dgm:t>
    </dgm:pt>
    <dgm:pt modelId="{82897B64-C7A5-4CC2-8346-C8B1FD32DDA5}">
      <dgm:prSet phldrT="[Text]"/>
      <dgm:spPr/>
      <dgm:t>
        <a:bodyPr/>
        <a:lstStyle/>
        <a:p>
          <a:r>
            <a:rPr lang="en-US" dirty="0"/>
            <a:t>Toshiba 101</a:t>
          </a:r>
        </a:p>
      </dgm:t>
    </dgm:pt>
    <dgm:pt modelId="{219B5827-2F93-4E47-9145-0647F6D5FDA8}" type="parTrans" cxnId="{CEEB4649-553B-47CC-8A3E-5743DED8008A}">
      <dgm:prSet/>
      <dgm:spPr/>
      <dgm:t>
        <a:bodyPr/>
        <a:lstStyle/>
        <a:p>
          <a:endParaRPr lang="en-US"/>
        </a:p>
      </dgm:t>
    </dgm:pt>
    <dgm:pt modelId="{936EB76E-BAAE-4A0A-95BE-DB24F01F6BB8}" type="sibTrans" cxnId="{CEEB4649-553B-47CC-8A3E-5743DED8008A}">
      <dgm:prSet/>
      <dgm:spPr/>
      <dgm:t>
        <a:bodyPr/>
        <a:lstStyle/>
        <a:p>
          <a:endParaRPr lang="en-US"/>
        </a:p>
      </dgm:t>
    </dgm:pt>
    <dgm:pt modelId="{170D799E-1D87-4AD9-8B5F-71F2D3D78C68}" type="pres">
      <dgm:prSet presAssocID="{35149FEE-9AFE-4E5F-96B7-47317C722600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865FDB78-9E57-4539-8C0C-EC0541B7F827}" type="pres">
      <dgm:prSet presAssocID="{E46ECAFE-421B-4DFF-99EB-875D38EC67A5}" presName="centerShape" presStyleLbl="node0" presStyleIdx="0" presStyleCnt="1"/>
      <dgm:spPr/>
    </dgm:pt>
    <dgm:pt modelId="{8652C81E-8F62-4100-BBC5-B6309F0B2535}" type="pres">
      <dgm:prSet presAssocID="{A3DD8D75-DF93-4D6A-B97F-4AD0FF317DBB}" presName="parTrans" presStyleLbl="bgSibTrans2D1" presStyleIdx="0" presStyleCnt="3"/>
      <dgm:spPr/>
    </dgm:pt>
    <dgm:pt modelId="{66D28D47-557F-4944-84E1-B0703095E4B7}" type="pres">
      <dgm:prSet presAssocID="{57152587-9D28-4599-8D25-274B9EC660AD}" presName="node" presStyleLbl="node1" presStyleIdx="0" presStyleCnt="3">
        <dgm:presLayoutVars>
          <dgm:bulletEnabled val="1"/>
        </dgm:presLayoutVars>
      </dgm:prSet>
      <dgm:spPr/>
    </dgm:pt>
    <dgm:pt modelId="{6E394BD4-8086-4070-8FD4-1DA4DE8D4E31}" type="pres">
      <dgm:prSet presAssocID="{27BE9FC9-F5F2-41D0-88D7-87E22AAF607A}" presName="parTrans" presStyleLbl="bgSibTrans2D1" presStyleIdx="1" presStyleCnt="3"/>
      <dgm:spPr/>
    </dgm:pt>
    <dgm:pt modelId="{16875F09-CE1C-4C70-9FB1-1D56981833D2}" type="pres">
      <dgm:prSet presAssocID="{DF43C596-5F48-4973-AFDF-6BCE3A74318D}" presName="node" presStyleLbl="node1" presStyleIdx="1" presStyleCnt="3">
        <dgm:presLayoutVars>
          <dgm:bulletEnabled val="1"/>
        </dgm:presLayoutVars>
      </dgm:prSet>
      <dgm:spPr/>
    </dgm:pt>
    <dgm:pt modelId="{033734FC-DEA8-4CAE-8359-3C19073A52C2}" type="pres">
      <dgm:prSet presAssocID="{219B5827-2F93-4E47-9145-0647F6D5FDA8}" presName="parTrans" presStyleLbl="bgSibTrans2D1" presStyleIdx="2" presStyleCnt="3"/>
      <dgm:spPr/>
    </dgm:pt>
    <dgm:pt modelId="{CF6622B6-205A-4488-9951-F73F52A42923}" type="pres">
      <dgm:prSet presAssocID="{82897B64-C7A5-4CC2-8346-C8B1FD32DDA5}" presName="node" presStyleLbl="node1" presStyleIdx="2" presStyleCnt="3">
        <dgm:presLayoutVars>
          <dgm:bulletEnabled val="1"/>
        </dgm:presLayoutVars>
      </dgm:prSet>
      <dgm:spPr/>
    </dgm:pt>
  </dgm:ptLst>
  <dgm:cxnLst>
    <dgm:cxn modelId="{7EEB272F-9F24-4E00-B93D-B33B24DAAA8B}" type="presOf" srcId="{57152587-9D28-4599-8D25-274B9EC660AD}" destId="{66D28D47-557F-4944-84E1-B0703095E4B7}" srcOrd="0" destOrd="0" presId="urn:microsoft.com/office/officeart/2005/8/layout/radial4"/>
    <dgm:cxn modelId="{95A59A2F-A079-4147-BE35-A7909151EA1F}" type="presOf" srcId="{27BE9FC9-F5F2-41D0-88D7-87E22AAF607A}" destId="{6E394BD4-8086-4070-8FD4-1DA4DE8D4E31}" srcOrd="0" destOrd="0" presId="urn:microsoft.com/office/officeart/2005/8/layout/radial4"/>
    <dgm:cxn modelId="{E6612537-0B75-47BB-ADF1-E3B2B6FA38C4}" srcId="{E46ECAFE-421B-4DFF-99EB-875D38EC67A5}" destId="{57152587-9D28-4599-8D25-274B9EC660AD}" srcOrd="0" destOrd="0" parTransId="{A3DD8D75-DF93-4D6A-B97F-4AD0FF317DBB}" sibTransId="{8293EFBA-92F8-4626-B849-D645B3B77670}"/>
    <dgm:cxn modelId="{CEEB4649-553B-47CC-8A3E-5743DED8008A}" srcId="{E46ECAFE-421B-4DFF-99EB-875D38EC67A5}" destId="{82897B64-C7A5-4CC2-8346-C8B1FD32DDA5}" srcOrd="2" destOrd="0" parTransId="{219B5827-2F93-4E47-9145-0647F6D5FDA8}" sibTransId="{936EB76E-BAAE-4A0A-95BE-DB24F01F6BB8}"/>
    <dgm:cxn modelId="{0943D769-1B3F-49CA-972E-51AB076A32FB}" type="presOf" srcId="{82897B64-C7A5-4CC2-8346-C8B1FD32DDA5}" destId="{CF6622B6-205A-4488-9951-F73F52A42923}" srcOrd="0" destOrd="0" presId="urn:microsoft.com/office/officeart/2005/8/layout/radial4"/>
    <dgm:cxn modelId="{8CB3686F-838A-48E3-B3BF-721C43C9208E}" type="presOf" srcId="{E46ECAFE-421B-4DFF-99EB-875D38EC67A5}" destId="{865FDB78-9E57-4539-8C0C-EC0541B7F827}" srcOrd="0" destOrd="0" presId="urn:microsoft.com/office/officeart/2005/8/layout/radial4"/>
    <dgm:cxn modelId="{367E4571-152F-4294-A6C9-7628D682BB8E}" type="presOf" srcId="{DF43C596-5F48-4973-AFDF-6BCE3A74318D}" destId="{16875F09-CE1C-4C70-9FB1-1D56981833D2}" srcOrd="0" destOrd="0" presId="urn:microsoft.com/office/officeart/2005/8/layout/radial4"/>
    <dgm:cxn modelId="{DB824475-0AE1-45D4-A0A0-F684F9B1DB67}" srcId="{35149FEE-9AFE-4E5F-96B7-47317C722600}" destId="{E46ECAFE-421B-4DFF-99EB-875D38EC67A5}" srcOrd="0" destOrd="0" parTransId="{74D61343-E129-43CE-BF96-46537B8B2509}" sibTransId="{BCA16DA0-CADA-4E31-93E5-A0BF0D4F21B1}"/>
    <dgm:cxn modelId="{0DAB0888-D29D-4B2F-86FE-EE2576714C02}" type="presOf" srcId="{219B5827-2F93-4E47-9145-0647F6D5FDA8}" destId="{033734FC-DEA8-4CAE-8359-3C19073A52C2}" srcOrd="0" destOrd="0" presId="urn:microsoft.com/office/officeart/2005/8/layout/radial4"/>
    <dgm:cxn modelId="{30DFECB1-7CFF-4AEE-BB9A-B9815A8F299E}" type="presOf" srcId="{A3DD8D75-DF93-4D6A-B97F-4AD0FF317DBB}" destId="{8652C81E-8F62-4100-BBC5-B6309F0B2535}" srcOrd="0" destOrd="0" presId="urn:microsoft.com/office/officeart/2005/8/layout/radial4"/>
    <dgm:cxn modelId="{6C5CF4C8-7388-4560-B87C-4EFBBEBC4744}" type="presOf" srcId="{35149FEE-9AFE-4E5F-96B7-47317C722600}" destId="{170D799E-1D87-4AD9-8B5F-71F2D3D78C68}" srcOrd="0" destOrd="0" presId="urn:microsoft.com/office/officeart/2005/8/layout/radial4"/>
    <dgm:cxn modelId="{2D9CB3EF-405B-4852-8020-615467DA23B6}" srcId="{E46ECAFE-421B-4DFF-99EB-875D38EC67A5}" destId="{DF43C596-5F48-4973-AFDF-6BCE3A74318D}" srcOrd="1" destOrd="0" parTransId="{27BE9FC9-F5F2-41D0-88D7-87E22AAF607A}" sibTransId="{F07B5723-1590-41CA-B5BB-7C8349CB28DE}"/>
    <dgm:cxn modelId="{BAEA4357-2E51-4835-97DB-14D9D98F2C3E}" type="presParOf" srcId="{170D799E-1D87-4AD9-8B5F-71F2D3D78C68}" destId="{865FDB78-9E57-4539-8C0C-EC0541B7F827}" srcOrd="0" destOrd="0" presId="urn:microsoft.com/office/officeart/2005/8/layout/radial4"/>
    <dgm:cxn modelId="{9E8D0470-2968-44AE-8480-F95F002F27C4}" type="presParOf" srcId="{170D799E-1D87-4AD9-8B5F-71F2D3D78C68}" destId="{8652C81E-8F62-4100-BBC5-B6309F0B2535}" srcOrd="1" destOrd="0" presId="urn:microsoft.com/office/officeart/2005/8/layout/radial4"/>
    <dgm:cxn modelId="{07D9B18E-F28E-4C55-A3C1-D2A78519FBE4}" type="presParOf" srcId="{170D799E-1D87-4AD9-8B5F-71F2D3D78C68}" destId="{66D28D47-557F-4944-84E1-B0703095E4B7}" srcOrd="2" destOrd="0" presId="urn:microsoft.com/office/officeart/2005/8/layout/radial4"/>
    <dgm:cxn modelId="{44CD9EA4-5562-4BF9-887E-9CB149C549D3}" type="presParOf" srcId="{170D799E-1D87-4AD9-8B5F-71F2D3D78C68}" destId="{6E394BD4-8086-4070-8FD4-1DA4DE8D4E31}" srcOrd="3" destOrd="0" presId="urn:microsoft.com/office/officeart/2005/8/layout/radial4"/>
    <dgm:cxn modelId="{37AE1988-2341-40C7-AAD1-D3F8BD19D58E}" type="presParOf" srcId="{170D799E-1D87-4AD9-8B5F-71F2D3D78C68}" destId="{16875F09-CE1C-4C70-9FB1-1D56981833D2}" srcOrd="4" destOrd="0" presId="urn:microsoft.com/office/officeart/2005/8/layout/radial4"/>
    <dgm:cxn modelId="{5840432A-C3C7-4FA4-947B-5980514B4190}" type="presParOf" srcId="{170D799E-1D87-4AD9-8B5F-71F2D3D78C68}" destId="{033734FC-DEA8-4CAE-8359-3C19073A52C2}" srcOrd="5" destOrd="0" presId="urn:microsoft.com/office/officeart/2005/8/layout/radial4"/>
    <dgm:cxn modelId="{B2D17A71-B32C-4D67-A571-24AA0F800CFE}" type="presParOf" srcId="{170D799E-1D87-4AD9-8B5F-71F2D3D78C68}" destId="{CF6622B6-205A-4488-9951-F73F52A42923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1964317-B2AB-4100-9268-F33ADBE79BE2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E7FCB3-DDB5-4AB7-94D9-8ECD93087FD6}">
      <dgm:prSet phldrT="[Text]"/>
      <dgm:spPr/>
      <dgm:t>
        <a:bodyPr/>
        <a:lstStyle/>
        <a:p>
          <a:r>
            <a:rPr lang="en-US" dirty="0"/>
            <a:t>Visit</a:t>
          </a:r>
        </a:p>
        <a:p>
          <a:r>
            <a:rPr lang="en-US" dirty="0"/>
            <a:t>2008</a:t>
          </a:r>
        </a:p>
      </dgm:t>
    </dgm:pt>
    <dgm:pt modelId="{55C3342B-427B-489D-ABEC-9EF11B3403EE}" type="parTrans" cxnId="{FE03186A-FA6B-4CD6-A9F6-D092BBF1E6A6}">
      <dgm:prSet/>
      <dgm:spPr/>
      <dgm:t>
        <a:bodyPr/>
        <a:lstStyle/>
        <a:p>
          <a:endParaRPr lang="en-US"/>
        </a:p>
      </dgm:t>
    </dgm:pt>
    <dgm:pt modelId="{87CA02F3-7FF3-403B-A174-354DD8E4349C}" type="sibTrans" cxnId="{FE03186A-FA6B-4CD6-A9F6-D092BBF1E6A6}">
      <dgm:prSet/>
      <dgm:spPr/>
      <dgm:t>
        <a:bodyPr/>
        <a:lstStyle/>
        <a:p>
          <a:endParaRPr lang="en-US"/>
        </a:p>
      </dgm:t>
    </dgm:pt>
    <dgm:pt modelId="{9789F0AA-2110-4C1B-83A9-E766399CEE5D}">
      <dgm:prSet phldrT="[Text]"/>
      <dgm:spPr/>
      <dgm:t>
        <a:bodyPr/>
        <a:lstStyle/>
        <a:p>
          <a:r>
            <a:rPr lang="en-US" dirty="0"/>
            <a:t>Visit</a:t>
          </a:r>
        </a:p>
        <a:p>
          <a:r>
            <a:rPr lang="en-US" dirty="0"/>
            <a:t>2009</a:t>
          </a:r>
        </a:p>
      </dgm:t>
    </dgm:pt>
    <dgm:pt modelId="{404F6974-561E-4FD4-9AB1-490C80CFBEF0}" type="parTrans" cxnId="{72091150-0662-4C4B-B5B7-15B7C20F6A4D}">
      <dgm:prSet/>
      <dgm:spPr/>
      <dgm:t>
        <a:bodyPr/>
        <a:lstStyle/>
        <a:p>
          <a:endParaRPr lang="en-US"/>
        </a:p>
      </dgm:t>
    </dgm:pt>
    <dgm:pt modelId="{D63B01DE-2FB5-473F-84A3-5AED37C4C8CC}" type="sibTrans" cxnId="{72091150-0662-4C4B-B5B7-15B7C20F6A4D}">
      <dgm:prSet/>
      <dgm:spPr/>
      <dgm:t>
        <a:bodyPr/>
        <a:lstStyle/>
        <a:p>
          <a:endParaRPr lang="en-US"/>
        </a:p>
      </dgm:t>
    </dgm:pt>
    <dgm:pt modelId="{D869B4B7-72B1-4BF2-9BF0-4449D002EC58}">
      <dgm:prSet phldrT="[Text]"/>
      <dgm:spPr/>
      <dgm:t>
        <a:bodyPr/>
        <a:lstStyle/>
        <a:p>
          <a:r>
            <a:rPr lang="en-US" dirty="0"/>
            <a:t>Visit 2011A</a:t>
          </a:r>
        </a:p>
      </dgm:t>
    </dgm:pt>
    <dgm:pt modelId="{BEB35F3D-1C5E-4AE5-B86A-F0A4975B9C34}" type="parTrans" cxnId="{6F075F6D-E446-46A2-B1F1-D11DB523AF0F}">
      <dgm:prSet/>
      <dgm:spPr/>
      <dgm:t>
        <a:bodyPr/>
        <a:lstStyle/>
        <a:p>
          <a:endParaRPr lang="en-US"/>
        </a:p>
      </dgm:t>
    </dgm:pt>
    <dgm:pt modelId="{547650F2-6CD3-441E-A800-C99540E4A0BD}" type="sibTrans" cxnId="{6F075F6D-E446-46A2-B1F1-D11DB523AF0F}">
      <dgm:prSet/>
      <dgm:spPr/>
      <dgm:t>
        <a:bodyPr/>
        <a:lstStyle/>
        <a:p>
          <a:endParaRPr lang="en-US"/>
        </a:p>
      </dgm:t>
    </dgm:pt>
    <dgm:pt modelId="{9F757BFF-6961-47D6-BD09-660BDBF81A16}">
      <dgm:prSet phldrT="[Text]"/>
      <dgm:spPr/>
      <dgm:t>
        <a:bodyPr/>
        <a:lstStyle/>
        <a:p>
          <a:r>
            <a:rPr lang="en-US" dirty="0"/>
            <a:t>Visit</a:t>
          </a:r>
        </a:p>
        <a:p>
          <a:r>
            <a:rPr lang="en-US" dirty="0"/>
            <a:t>2011B</a:t>
          </a:r>
        </a:p>
      </dgm:t>
    </dgm:pt>
    <dgm:pt modelId="{5BACFC9E-0918-40F5-A468-5927D69507E2}" type="parTrans" cxnId="{3F9A6D64-060D-4981-95C3-3183ADE0126C}">
      <dgm:prSet/>
      <dgm:spPr/>
      <dgm:t>
        <a:bodyPr/>
        <a:lstStyle/>
        <a:p>
          <a:endParaRPr lang="en-US"/>
        </a:p>
      </dgm:t>
    </dgm:pt>
    <dgm:pt modelId="{FB6D2C75-CC67-45EF-AE28-FF36E962FA7C}" type="sibTrans" cxnId="{3F9A6D64-060D-4981-95C3-3183ADE0126C}">
      <dgm:prSet/>
      <dgm:spPr/>
      <dgm:t>
        <a:bodyPr/>
        <a:lstStyle/>
        <a:p>
          <a:endParaRPr lang="en-US"/>
        </a:p>
      </dgm:t>
    </dgm:pt>
    <dgm:pt modelId="{DB6F4E0E-CCED-43E7-8F20-0C1C7A661D9A}" type="pres">
      <dgm:prSet presAssocID="{31964317-B2AB-4100-9268-F33ADBE79BE2}" presName="Name0" presStyleCnt="0">
        <dgm:presLayoutVars>
          <dgm:dir/>
          <dgm:resizeHandles val="exact"/>
        </dgm:presLayoutVars>
      </dgm:prSet>
      <dgm:spPr/>
    </dgm:pt>
    <dgm:pt modelId="{F7268CEA-5AF2-4EC2-B326-E04EA15609EC}" type="pres">
      <dgm:prSet presAssocID="{BDE7FCB3-DDB5-4AB7-94D9-8ECD93087FD6}" presName="Name5" presStyleLbl="vennNode1" presStyleIdx="0" presStyleCnt="4">
        <dgm:presLayoutVars>
          <dgm:bulletEnabled val="1"/>
        </dgm:presLayoutVars>
      </dgm:prSet>
      <dgm:spPr/>
    </dgm:pt>
    <dgm:pt modelId="{10F696B0-3E19-49BF-BD18-D89F7BCF298A}" type="pres">
      <dgm:prSet presAssocID="{87CA02F3-7FF3-403B-A174-354DD8E4349C}" presName="space" presStyleCnt="0"/>
      <dgm:spPr/>
    </dgm:pt>
    <dgm:pt modelId="{12EC84E8-A41D-48B9-8D22-8F96F0174488}" type="pres">
      <dgm:prSet presAssocID="{9789F0AA-2110-4C1B-83A9-E766399CEE5D}" presName="Name5" presStyleLbl="vennNode1" presStyleIdx="1" presStyleCnt="4">
        <dgm:presLayoutVars>
          <dgm:bulletEnabled val="1"/>
        </dgm:presLayoutVars>
      </dgm:prSet>
      <dgm:spPr/>
    </dgm:pt>
    <dgm:pt modelId="{1DC6B20A-E42D-4922-82CB-0D31763CF4E5}" type="pres">
      <dgm:prSet presAssocID="{D63B01DE-2FB5-473F-84A3-5AED37C4C8CC}" presName="space" presStyleCnt="0"/>
      <dgm:spPr/>
    </dgm:pt>
    <dgm:pt modelId="{16E21AF2-20BE-42BF-AFA2-8626580581AC}" type="pres">
      <dgm:prSet presAssocID="{D869B4B7-72B1-4BF2-9BF0-4449D002EC58}" presName="Name5" presStyleLbl="vennNode1" presStyleIdx="2" presStyleCnt="4">
        <dgm:presLayoutVars>
          <dgm:bulletEnabled val="1"/>
        </dgm:presLayoutVars>
      </dgm:prSet>
      <dgm:spPr/>
    </dgm:pt>
    <dgm:pt modelId="{F8B77BBA-DA8B-4456-A3D6-AF8ECF7D36C7}" type="pres">
      <dgm:prSet presAssocID="{547650F2-6CD3-441E-A800-C99540E4A0BD}" presName="space" presStyleCnt="0"/>
      <dgm:spPr/>
    </dgm:pt>
    <dgm:pt modelId="{92C80DC7-8E3C-47B3-AF20-E722C851B2CA}" type="pres">
      <dgm:prSet presAssocID="{9F757BFF-6961-47D6-BD09-660BDBF81A16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937B3822-23A9-49BA-9845-5B275B4FC8DD}" type="presOf" srcId="{9789F0AA-2110-4C1B-83A9-E766399CEE5D}" destId="{12EC84E8-A41D-48B9-8D22-8F96F0174488}" srcOrd="0" destOrd="0" presId="urn:microsoft.com/office/officeart/2005/8/layout/venn3"/>
    <dgm:cxn modelId="{3BC2383D-6191-4649-9CB7-5EFFF51DE0D1}" type="presOf" srcId="{BDE7FCB3-DDB5-4AB7-94D9-8ECD93087FD6}" destId="{F7268CEA-5AF2-4EC2-B326-E04EA15609EC}" srcOrd="0" destOrd="0" presId="urn:microsoft.com/office/officeart/2005/8/layout/venn3"/>
    <dgm:cxn modelId="{3F9A6D64-060D-4981-95C3-3183ADE0126C}" srcId="{31964317-B2AB-4100-9268-F33ADBE79BE2}" destId="{9F757BFF-6961-47D6-BD09-660BDBF81A16}" srcOrd="3" destOrd="0" parTransId="{5BACFC9E-0918-40F5-A468-5927D69507E2}" sibTransId="{FB6D2C75-CC67-45EF-AE28-FF36E962FA7C}"/>
    <dgm:cxn modelId="{FE03186A-FA6B-4CD6-A9F6-D092BBF1E6A6}" srcId="{31964317-B2AB-4100-9268-F33ADBE79BE2}" destId="{BDE7FCB3-DDB5-4AB7-94D9-8ECD93087FD6}" srcOrd="0" destOrd="0" parTransId="{55C3342B-427B-489D-ABEC-9EF11B3403EE}" sibTransId="{87CA02F3-7FF3-403B-A174-354DD8E4349C}"/>
    <dgm:cxn modelId="{4DBFEB6B-17EA-48C7-8422-5576919565D0}" type="presOf" srcId="{D869B4B7-72B1-4BF2-9BF0-4449D002EC58}" destId="{16E21AF2-20BE-42BF-AFA2-8626580581AC}" srcOrd="0" destOrd="0" presId="urn:microsoft.com/office/officeart/2005/8/layout/venn3"/>
    <dgm:cxn modelId="{6F075F6D-E446-46A2-B1F1-D11DB523AF0F}" srcId="{31964317-B2AB-4100-9268-F33ADBE79BE2}" destId="{D869B4B7-72B1-4BF2-9BF0-4449D002EC58}" srcOrd="2" destOrd="0" parTransId="{BEB35F3D-1C5E-4AE5-B86A-F0A4975B9C34}" sibTransId="{547650F2-6CD3-441E-A800-C99540E4A0BD}"/>
    <dgm:cxn modelId="{F3D5A66E-24FF-461F-A633-8AED83817F4B}" type="presOf" srcId="{9F757BFF-6961-47D6-BD09-660BDBF81A16}" destId="{92C80DC7-8E3C-47B3-AF20-E722C851B2CA}" srcOrd="0" destOrd="0" presId="urn:microsoft.com/office/officeart/2005/8/layout/venn3"/>
    <dgm:cxn modelId="{72091150-0662-4C4B-B5B7-15B7C20F6A4D}" srcId="{31964317-B2AB-4100-9268-F33ADBE79BE2}" destId="{9789F0AA-2110-4C1B-83A9-E766399CEE5D}" srcOrd="1" destOrd="0" parTransId="{404F6974-561E-4FD4-9AB1-490C80CFBEF0}" sibTransId="{D63B01DE-2FB5-473F-84A3-5AED37C4C8CC}"/>
    <dgm:cxn modelId="{219B88C0-9963-4127-86CE-4C1C9F086613}" type="presOf" srcId="{31964317-B2AB-4100-9268-F33ADBE79BE2}" destId="{DB6F4E0E-CCED-43E7-8F20-0C1C7A661D9A}" srcOrd="0" destOrd="0" presId="urn:microsoft.com/office/officeart/2005/8/layout/venn3"/>
    <dgm:cxn modelId="{DB70A169-7058-4018-929E-3A31E0F56084}" type="presParOf" srcId="{DB6F4E0E-CCED-43E7-8F20-0C1C7A661D9A}" destId="{F7268CEA-5AF2-4EC2-B326-E04EA15609EC}" srcOrd="0" destOrd="0" presId="urn:microsoft.com/office/officeart/2005/8/layout/venn3"/>
    <dgm:cxn modelId="{7ED193B3-830C-45B6-85A1-ABEEE5B36769}" type="presParOf" srcId="{DB6F4E0E-CCED-43E7-8F20-0C1C7A661D9A}" destId="{10F696B0-3E19-49BF-BD18-D89F7BCF298A}" srcOrd="1" destOrd="0" presId="urn:microsoft.com/office/officeart/2005/8/layout/venn3"/>
    <dgm:cxn modelId="{242D0236-99C2-42D0-93E9-733438BBBD93}" type="presParOf" srcId="{DB6F4E0E-CCED-43E7-8F20-0C1C7A661D9A}" destId="{12EC84E8-A41D-48B9-8D22-8F96F0174488}" srcOrd="2" destOrd="0" presId="urn:microsoft.com/office/officeart/2005/8/layout/venn3"/>
    <dgm:cxn modelId="{C7B8C055-B13A-4158-9071-23513CBA2F6F}" type="presParOf" srcId="{DB6F4E0E-CCED-43E7-8F20-0C1C7A661D9A}" destId="{1DC6B20A-E42D-4922-82CB-0D31763CF4E5}" srcOrd="3" destOrd="0" presId="urn:microsoft.com/office/officeart/2005/8/layout/venn3"/>
    <dgm:cxn modelId="{C915575F-35AE-4EC0-9A85-C3261E57D761}" type="presParOf" srcId="{DB6F4E0E-CCED-43E7-8F20-0C1C7A661D9A}" destId="{16E21AF2-20BE-42BF-AFA2-8626580581AC}" srcOrd="4" destOrd="0" presId="urn:microsoft.com/office/officeart/2005/8/layout/venn3"/>
    <dgm:cxn modelId="{058C30A2-F9B6-4134-9E63-3A1421A08212}" type="presParOf" srcId="{DB6F4E0E-CCED-43E7-8F20-0C1C7A661D9A}" destId="{F8B77BBA-DA8B-4456-A3D6-AF8ECF7D36C7}" srcOrd="5" destOrd="0" presId="urn:microsoft.com/office/officeart/2005/8/layout/venn3"/>
    <dgm:cxn modelId="{FADA5F60-F032-43E6-A424-2D56523F7171}" type="presParOf" srcId="{DB6F4E0E-CCED-43E7-8F20-0C1C7A661D9A}" destId="{92C80DC7-8E3C-47B3-AF20-E722C851B2CA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1964317-B2AB-4100-9268-F33ADBE79BE2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E7FCB3-DDB5-4AB7-94D9-8ECD93087FD6}">
      <dgm:prSet phldrT="[Text]"/>
      <dgm:spPr/>
      <dgm:t>
        <a:bodyPr/>
        <a:lstStyle/>
        <a:p>
          <a:r>
            <a:rPr lang="en-US" dirty="0"/>
            <a:t>Visit</a:t>
          </a:r>
        </a:p>
        <a:p>
          <a:r>
            <a:rPr lang="en-US" dirty="0"/>
            <a:t>2010A</a:t>
          </a:r>
        </a:p>
      </dgm:t>
    </dgm:pt>
    <dgm:pt modelId="{55C3342B-427B-489D-ABEC-9EF11B3403EE}" type="parTrans" cxnId="{FE03186A-FA6B-4CD6-A9F6-D092BBF1E6A6}">
      <dgm:prSet/>
      <dgm:spPr/>
      <dgm:t>
        <a:bodyPr/>
        <a:lstStyle/>
        <a:p>
          <a:endParaRPr lang="en-US"/>
        </a:p>
      </dgm:t>
    </dgm:pt>
    <dgm:pt modelId="{87CA02F3-7FF3-403B-A174-354DD8E4349C}" type="sibTrans" cxnId="{FE03186A-FA6B-4CD6-A9F6-D092BBF1E6A6}">
      <dgm:prSet/>
      <dgm:spPr/>
      <dgm:t>
        <a:bodyPr/>
        <a:lstStyle/>
        <a:p>
          <a:endParaRPr lang="en-US"/>
        </a:p>
      </dgm:t>
    </dgm:pt>
    <dgm:pt modelId="{9789F0AA-2110-4C1B-83A9-E766399CEE5D}">
      <dgm:prSet phldrT="[Text]"/>
      <dgm:spPr/>
      <dgm:t>
        <a:bodyPr/>
        <a:lstStyle/>
        <a:p>
          <a:r>
            <a:rPr lang="en-US" dirty="0"/>
            <a:t>Visit</a:t>
          </a:r>
        </a:p>
        <a:p>
          <a:r>
            <a:rPr lang="en-US" dirty="0"/>
            <a:t>2010B</a:t>
          </a:r>
        </a:p>
      </dgm:t>
    </dgm:pt>
    <dgm:pt modelId="{404F6974-561E-4FD4-9AB1-490C80CFBEF0}" type="parTrans" cxnId="{72091150-0662-4C4B-B5B7-15B7C20F6A4D}">
      <dgm:prSet/>
      <dgm:spPr/>
      <dgm:t>
        <a:bodyPr/>
        <a:lstStyle/>
        <a:p>
          <a:endParaRPr lang="en-US"/>
        </a:p>
      </dgm:t>
    </dgm:pt>
    <dgm:pt modelId="{D63B01DE-2FB5-473F-84A3-5AED37C4C8CC}" type="sibTrans" cxnId="{72091150-0662-4C4B-B5B7-15B7C20F6A4D}">
      <dgm:prSet/>
      <dgm:spPr/>
      <dgm:t>
        <a:bodyPr/>
        <a:lstStyle/>
        <a:p>
          <a:endParaRPr lang="en-US"/>
        </a:p>
      </dgm:t>
    </dgm:pt>
    <dgm:pt modelId="{D869B4B7-72B1-4BF2-9BF0-4449D002EC58}">
      <dgm:prSet phldrT="[Text]"/>
      <dgm:spPr/>
      <dgm:t>
        <a:bodyPr/>
        <a:lstStyle/>
        <a:p>
          <a:r>
            <a:rPr lang="en-US" dirty="0"/>
            <a:t>Visit 2011</a:t>
          </a:r>
        </a:p>
      </dgm:t>
    </dgm:pt>
    <dgm:pt modelId="{BEB35F3D-1C5E-4AE5-B86A-F0A4975B9C34}" type="parTrans" cxnId="{6F075F6D-E446-46A2-B1F1-D11DB523AF0F}">
      <dgm:prSet/>
      <dgm:spPr/>
      <dgm:t>
        <a:bodyPr/>
        <a:lstStyle/>
        <a:p>
          <a:endParaRPr lang="en-US"/>
        </a:p>
      </dgm:t>
    </dgm:pt>
    <dgm:pt modelId="{547650F2-6CD3-441E-A800-C99540E4A0BD}" type="sibTrans" cxnId="{6F075F6D-E446-46A2-B1F1-D11DB523AF0F}">
      <dgm:prSet/>
      <dgm:spPr/>
      <dgm:t>
        <a:bodyPr/>
        <a:lstStyle/>
        <a:p>
          <a:endParaRPr lang="en-US"/>
        </a:p>
      </dgm:t>
    </dgm:pt>
    <dgm:pt modelId="{9F757BFF-6961-47D6-BD09-660BDBF81A16}">
      <dgm:prSet phldrT="[Text]"/>
      <dgm:spPr/>
      <dgm:t>
        <a:bodyPr/>
        <a:lstStyle/>
        <a:p>
          <a:r>
            <a:rPr lang="en-US" dirty="0"/>
            <a:t>Visit</a:t>
          </a:r>
        </a:p>
        <a:p>
          <a:r>
            <a:rPr lang="en-US" dirty="0"/>
            <a:t>2012</a:t>
          </a:r>
        </a:p>
      </dgm:t>
    </dgm:pt>
    <dgm:pt modelId="{5BACFC9E-0918-40F5-A468-5927D69507E2}" type="parTrans" cxnId="{3F9A6D64-060D-4981-95C3-3183ADE0126C}">
      <dgm:prSet/>
      <dgm:spPr/>
      <dgm:t>
        <a:bodyPr/>
        <a:lstStyle/>
        <a:p>
          <a:endParaRPr lang="en-US"/>
        </a:p>
      </dgm:t>
    </dgm:pt>
    <dgm:pt modelId="{FB6D2C75-CC67-45EF-AE28-FF36E962FA7C}" type="sibTrans" cxnId="{3F9A6D64-060D-4981-95C3-3183ADE0126C}">
      <dgm:prSet/>
      <dgm:spPr/>
      <dgm:t>
        <a:bodyPr/>
        <a:lstStyle/>
        <a:p>
          <a:endParaRPr lang="en-US"/>
        </a:p>
      </dgm:t>
    </dgm:pt>
    <dgm:pt modelId="{DB6F4E0E-CCED-43E7-8F20-0C1C7A661D9A}" type="pres">
      <dgm:prSet presAssocID="{31964317-B2AB-4100-9268-F33ADBE79BE2}" presName="Name0" presStyleCnt="0">
        <dgm:presLayoutVars>
          <dgm:dir/>
          <dgm:resizeHandles val="exact"/>
        </dgm:presLayoutVars>
      </dgm:prSet>
      <dgm:spPr/>
    </dgm:pt>
    <dgm:pt modelId="{F7268CEA-5AF2-4EC2-B326-E04EA15609EC}" type="pres">
      <dgm:prSet presAssocID="{BDE7FCB3-DDB5-4AB7-94D9-8ECD93087FD6}" presName="Name5" presStyleLbl="vennNode1" presStyleIdx="0" presStyleCnt="4">
        <dgm:presLayoutVars>
          <dgm:bulletEnabled val="1"/>
        </dgm:presLayoutVars>
      </dgm:prSet>
      <dgm:spPr/>
    </dgm:pt>
    <dgm:pt modelId="{10F696B0-3E19-49BF-BD18-D89F7BCF298A}" type="pres">
      <dgm:prSet presAssocID="{87CA02F3-7FF3-403B-A174-354DD8E4349C}" presName="space" presStyleCnt="0"/>
      <dgm:spPr/>
    </dgm:pt>
    <dgm:pt modelId="{12EC84E8-A41D-48B9-8D22-8F96F0174488}" type="pres">
      <dgm:prSet presAssocID="{9789F0AA-2110-4C1B-83A9-E766399CEE5D}" presName="Name5" presStyleLbl="vennNode1" presStyleIdx="1" presStyleCnt="4">
        <dgm:presLayoutVars>
          <dgm:bulletEnabled val="1"/>
        </dgm:presLayoutVars>
      </dgm:prSet>
      <dgm:spPr/>
    </dgm:pt>
    <dgm:pt modelId="{1DC6B20A-E42D-4922-82CB-0D31763CF4E5}" type="pres">
      <dgm:prSet presAssocID="{D63B01DE-2FB5-473F-84A3-5AED37C4C8CC}" presName="space" presStyleCnt="0"/>
      <dgm:spPr/>
    </dgm:pt>
    <dgm:pt modelId="{16E21AF2-20BE-42BF-AFA2-8626580581AC}" type="pres">
      <dgm:prSet presAssocID="{D869B4B7-72B1-4BF2-9BF0-4449D002EC58}" presName="Name5" presStyleLbl="vennNode1" presStyleIdx="2" presStyleCnt="4">
        <dgm:presLayoutVars>
          <dgm:bulletEnabled val="1"/>
        </dgm:presLayoutVars>
      </dgm:prSet>
      <dgm:spPr/>
    </dgm:pt>
    <dgm:pt modelId="{F8B77BBA-DA8B-4456-A3D6-AF8ECF7D36C7}" type="pres">
      <dgm:prSet presAssocID="{547650F2-6CD3-441E-A800-C99540E4A0BD}" presName="space" presStyleCnt="0"/>
      <dgm:spPr/>
    </dgm:pt>
    <dgm:pt modelId="{92C80DC7-8E3C-47B3-AF20-E722C851B2CA}" type="pres">
      <dgm:prSet presAssocID="{9F757BFF-6961-47D6-BD09-660BDBF81A16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07500729-8754-44B3-9C7A-3603A869D807}" type="presOf" srcId="{D869B4B7-72B1-4BF2-9BF0-4449D002EC58}" destId="{16E21AF2-20BE-42BF-AFA2-8626580581AC}" srcOrd="0" destOrd="0" presId="urn:microsoft.com/office/officeart/2005/8/layout/venn3"/>
    <dgm:cxn modelId="{3F9A6D64-060D-4981-95C3-3183ADE0126C}" srcId="{31964317-B2AB-4100-9268-F33ADBE79BE2}" destId="{9F757BFF-6961-47D6-BD09-660BDBF81A16}" srcOrd="3" destOrd="0" parTransId="{5BACFC9E-0918-40F5-A468-5927D69507E2}" sibTransId="{FB6D2C75-CC67-45EF-AE28-FF36E962FA7C}"/>
    <dgm:cxn modelId="{FE03186A-FA6B-4CD6-A9F6-D092BBF1E6A6}" srcId="{31964317-B2AB-4100-9268-F33ADBE79BE2}" destId="{BDE7FCB3-DDB5-4AB7-94D9-8ECD93087FD6}" srcOrd="0" destOrd="0" parTransId="{55C3342B-427B-489D-ABEC-9EF11B3403EE}" sibTransId="{87CA02F3-7FF3-403B-A174-354DD8E4349C}"/>
    <dgm:cxn modelId="{6F075F6D-E446-46A2-B1F1-D11DB523AF0F}" srcId="{31964317-B2AB-4100-9268-F33ADBE79BE2}" destId="{D869B4B7-72B1-4BF2-9BF0-4449D002EC58}" srcOrd="2" destOrd="0" parTransId="{BEB35F3D-1C5E-4AE5-B86A-F0A4975B9C34}" sibTransId="{547650F2-6CD3-441E-A800-C99540E4A0BD}"/>
    <dgm:cxn modelId="{72091150-0662-4C4B-B5B7-15B7C20F6A4D}" srcId="{31964317-B2AB-4100-9268-F33ADBE79BE2}" destId="{9789F0AA-2110-4C1B-83A9-E766399CEE5D}" srcOrd="1" destOrd="0" parTransId="{404F6974-561E-4FD4-9AB1-490C80CFBEF0}" sibTransId="{D63B01DE-2FB5-473F-84A3-5AED37C4C8CC}"/>
    <dgm:cxn modelId="{4219EF73-B017-4A77-972A-B3E4FD1EBE77}" type="presOf" srcId="{BDE7FCB3-DDB5-4AB7-94D9-8ECD93087FD6}" destId="{F7268CEA-5AF2-4EC2-B326-E04EA15609EC}" srcOrd="0" destOrd="0" presId="urn:microsoft.com/office/officeart/2005/8/layout/venn3"/>
    <dgm:cxn modelId="{B5227886-BE95-4A64-9550-F3B4A97D8BBA}" type="presOf" srcId="{9789F0AA-2110-4C1B-83A9-E766399CEE5D}" destId="{12EC84E8-A41D-48B9-8D22-8F96F0174488}" srcOrd="0" destOrd="0" presId="urn:microsoft.com/office/officeart/2005/8/layout/venn3"/>
    <dgm:cxn modelId="{879584D5-9768-47D2-A3CF-19BB96D52CF5}" type="presOf" srcId="{31964317-B2AB-4100-9268-F33ADBE79BE2}" destId="{DB6F4E0E-CCED-43E7-8F20-0C1C7A661D9A}" srcOrd="0" destOrd="0" presId="urn:microsoft.com/office/officeart/2005/8/layout/venn3"/>
    <dgm:cxn modelId="{90AE1DE9-E11D-4FEF-81DA-19A052FE74B7}" type="presOf" srcId="{9F757BFF-6961-47D6-BD09-660BDBF81A16}" destId="{92C80DC7-8E3C-47B3-AF20-E722C851B2CA}" srcOrd="0" destOrd="0" presId="urn:microsoft.com/office/officeart/2005/8/layout/venn3"/>
    <dgm:cxn modelId="{11B8718D-746C-48C2-B5D4-8ADC6DFE944A}" type="presParOf" srcId="{DB6F4E0E-CCED-43E7-8F20-0C1C7A661D9A}" destId="{F7268CEA-5AF2-4EC2-B326-E04EA15609EC}" srcOrd="0" destOrd="0" presId="urn:microsoft.com/office/officeart/2005/8/layout/venn3"/>
    <dgm:cxn modelId="{E4B43D87-76AB-4460-AF8B-219AED59FA71}" type="presParOf" srcId="{DB6F4E0E-CCED-43E7-8F20-0C1C7A661D9A}" destId="{10F696B0-3E19-49BF-BD18-D89F7BCF298A}" srcOrd="1" destOrd="0" presId="urn:microsoft.com/office/officeart/2005/8/layout/venn3"/>
    <dgm:cxn modelId="{402FC78E-49E0-45CA-92BA-F28E297E0DCD}" type="presParOf" srcId="{DB6F4E0E-CCED-43E7-8F20-0C1C7A661D9A}" destId="{12EC84E8-A41D-48B9-8D22-8F96F0174488}" srcOrd="2" destOrd="0" presId="urn:microsoft.com/office/officeart/2005/8/layout/venn3"/>
    <dgm:cxn modelId="{AAEDD31D-9289-40AA-8B66-7B0DFA2E6535}" type="presParOf" srcId="{DB6F4E0E-CCED-43E7-8F20-0C1C7A661D9A}" destId="{1DC6B20A-E42D-4922-82CB-0D31763CF4E5}" srcOrd="3" destOrd="0" presId="urn:microsoft.com/office/officeart/2005/8/layout/venn3"/>
    <dgm:cxn modelId="{84D5E275-C05C-4948-B03E-46DDFA6571D3}" type="presParOf" srcId="{DB6F4E0E-CCED-43E7-8F20-0C1C7A661D9A}" destId="{16E21AF2-20BE-42BF-AFA2-8626580581AC}" srcOrd="4" destOrd="0" presId="urn:microsoft.com/office/officeart/2005/8/layout/venn3"/>
    <dgm:cxn modelId="{738910D1-5D9E-4795-BD17-26A0C180098A}" type="presParOf" srcId="{DB6F4E0E-CCED-43E7-8F20-0C1C7A661D9A}" destId="{F8B77BBA-DA8B-4456-A3D6-AF8ECF7D36C7}" srcOrd="5" destOrd="0" presId="urn:microsoft.com/office/officeart/2005/8/layout/venn3"/>
    <dgm:cxn modelId="{3B72B8A6-69D1-4A17-BF6B-FCD2149483BC}" type="presParOf" srcId="{DB6F4E0E-CCED-43E7-8F20-0C1C7A661D9A}" destId="{92C80DC7-8E3C-47B3-AF20-E722C851B2CA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1964317-B2AB-4100-9268-F33ADBE79BE2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E7FCB3-DDB5-4AB7-94D9-8ECD93087FD6}">
      <dgm:prSet phldrT="[Text]"/>
      <dgm:spPr/>
      <dgm:t>
        <a:bodyPr/>
        <a:lstStyle/>
        <a:p>
          <a:r>
            <a:rPr lang="en-US" dirty="0"/>
            <a:t>Boston 2021</a:t>
          </a:r>
        </a:p>
      </dgm:t>
    </dgm:pt>
    <dgm:pt modelId="{55C3342B-427B-489D-ABEC-9EF11B3403EE}" type="parTrans" cxnId="{FE03186A-FA6B-4CD6-A9F6-D092BBF1E6A6}">
      <dgm:prSet/>
      <dgm:spPr/>
      <dgm:t>
        <a:bodyPr/>
        <a:lstStyle/>
        <a:p>
          <a:endParaRPr lang="en-US"/>
        </a:p>
      </dgm:t>
    </dgm:pt>
    <dgm:pt modelId="{87CA02F3-7FF3-403B-A174-354DD8E4349C}" type="sibTrans" cxnId="{FE03186A-FA6B-4CD6-A9F6-D092BBF1E6A6}">
      <dgm:prSet/>
      <dgm:spPr/>
      <dgm:t>
        <a:bodyPr/>
        <a:lstStyle/>
        <a:p>
          <a:endParaRPr lang="en-US"/>
        </a:p>
      </dgm:t>
    </dgm:pt>
    <dgm:pt modelId="{9789F0AA-2110-4C1B-83A9-E766399CEE5D}">
      <dgm:prSet phldrT="[Text]"/>
      <dgm:spPr/>
      <dgm:t>
        <a:bodyPr/>
        <a:lstStyle/>
        <a:p>
          <a:r>
            <a:rPr lang="en-US" dirty="0"/>
            <a:t>Wash</a:t>
          </a:r>
        </a:p>
        <a:p>
          <a:r>
            <a:rPr lang="en-US" dirty="0"/>
            <a:t>209</a:t>
          </a:r>
        </a:p>
      </dgm:t>
    </dgm:pt>
    <dgm:pt modelId="{404F6974-561E-4FD4-9AB1-490C80CFBEF0}" type="parTrans" cxnId="{72091150-0662-4C4B-B5B7-15B7C20F6A4D}">
      <dgm:prSet/>
      <dgm:spPr/>
      <dgm:t>
        <a:bodyPr/>
        <a:lstStyle/>
        <a:p>
          <a:endParaRPr lang="en-US"/>
        </a:p>
      </dgm:t>
    </dgm:pt>
    <dgm:pt modelId="{D63B01DE-2FB5-473F-84A3-5AED37C4C8CC}" type="sibTrans" cxnId="{72091150-0662-4C4B-B5B7-15B7C20F6A4D}">
      <dgm:prSet/>
      <dgm:spPr/>
      <dgm:t>
        <a:bodyPr/>
        <a:lstStyle/>
        <a:p>
          <a:endParaRPr lang="en-US"/>
        </a:p>
      </dgm:t>
    </dgm:pt>
    <dgm:pt modelId="{D869B4B7-72B1-4BF2-9BF0-4449D002EC58}">
      <dgm:prSet phldrT="[Text]"/>
      <dgm:spPr/>
      <dgm:t>
        <a:bodyPr/>
        <a:lstStyle/>
        <a:p>
          <a:r>
            <a:rPr lang="en-US" dirty="0"/>
            <a:t>LA </a:t>
          </a:r>
        </a:p>
        <a:p>
          <a:r>
            <a:rPr lang="en-US" dirty="0"/>
            <a:t>201A</a:t>
          </a:r>
        </a:p>
      </dgm:t>
    </dgm:pt>
    <dgm:pt modelId="{BEB35F3D-1C5E-4AE5-B86A-F0A4975B9C34}" type="parTrans" cxnId="{6F075F6D-E446-46A2-B1F1-D11DB523AF0F}">
      <dgm:prSet/>
      <dgm:spPr/>
      <dgm:t>
        <a:bodyPr/>
        <a:lstStyle/>
        <a:p>
          <a:endParaRPr lang="en-US"/>
        </a:p>
      </dgm:t>
    </dgm:pt>
    <dgm:pt modelId="{547650F2-6CD3-441E-A800-C99540E4A0BD}" type="sibTrans" cxnId="{6F075F6D-E446-46A2-B1F1-D11DB523AF0F}">
      <dgm:prSet/>
      <dgm:spPr/>
      <dgm:t>
        <a:bodyPr/>
        <a:lstStyle/>
        <a:p>
          <a:endParaRPr lang="en-US"/>
        </a:p>
      </dgm:t>
    </dgm:pt>
    <dgm:pt modelId="{9F757BFF-6961-47D6-BD09-660BDBF81A16}">
      <dgm:prSet phldrT="[Text]"/>
      <dgm:spPr/>
      <dgm:t>
        <a:bodyPr/>
        <a:lstStyle/>
        <a:p>
          <a:r>
            <a:rPr lang="en-US" dirty="0"/>
            <a:t>SF</a:t>
          </a:r>
        </a:p>
        <a:p>
          <a:r>
            <a:rPr lang="en-US" dirty="0"/>
            <a:t>2011B</a:t>
          </a:r>
        </a:p>
      </dgm:t>
    </dgm:pt>
    <dgm:pt modelId="{5BACFC9E-0918-40F5-A468-5927D69507E2}" type="parTrans" cxnId="{3F9A6D64-060D-4981-95C3-3183ADE0126C}">
      <dgm:prSet/>
      <dgm:spPr/>
      <dgm:t>
        <a:bodyPr/>
        <a:lstStyle/>
        <a:p>
          <a:endParaRPr lang="en-US"/>
        </a:p>
      </dgm:t>
    </dgm:pt>
    <dgm:pt modelId="{FB6D2C75-CC67-45EF-AE28-FF36E962FA7C}" type="sibTrans" cxnId="{3F9A6D64-060D-4981-95C3-3183ADE0126C}">
      <dgm:prSet/>
      <dgm:spPr/>
      <dgm:t>
        <a:bodyPr/>
        <a:lstStyle/>
        <a:p>
          <a:endParaRPr lang="en-US"/>
        </a:p>
      </dgm:t>
    </dgm:pt>
    <dgm:pt modelId="{DB6F4E0E-CCED-43E7-8F20-0C1C7A661D9A}" type="pres">
      <dgm:prSet presAssocID="{31964317-B2AB-4100-9268-F33ADBE79BE2}" presName="Name0" presStyleCnt="0">
        <dgm:presLayoutVars>
          <dgm:dir/>
          <dgm:resizeHandles val="exact"/>
        </dgm:presLayoutVars>
      </dgm:prSet>
      <dgm:spPr/>
    </dgm:pt>
    <dgm:pt modelId="{F7268CEA-5AF2-4EC2-B326-E04EA15609EC}" type="pres">
      <dgm:prSet presAssocID="{BDE7FCB3-DDB5-4AB7-94D9-8ECD93087FD6}" presName="Name5" presStyleLbl="vennNode1" presStyleIdx="0" presStyleCnt="4">
        <dgm:presLayoutVars>
          <dgm:bulletEnabled val="1"/>
        </dgm:presLayoutVars>
      </dgm:prSet>
      <dgm:spPr/>
    </dgm:pt>
    <dgm:pt modelId="{10F696B0-3E19-49BF-BD18-D89F7BCF298A}" type="pres">
      <dgm:prSet presAssocID="{87CA02F3-7FF3-403B-A174-354DD8E4349C}" presName="space" presStyleCnt="0"/>
      <dgm:spPr/>
    </dgm:pt>
    <dgm:pt modelId="{12EC84E8-A41D-48B9-8D22-8F96F0174488}" type="pres">
      <dgm:prSet presAssocID="{9789F0AA-2110-4C1B-83A9-E766399CEE5D}" presName="Name5" presStyleLbl="vennNode1" presStyleIdx="1" presStyleCnt="4">
        <dgm:presLayoutVars>
          <dgm:bulletEnabled val="1"/>
        </dgm:presLayoutVars>
      </dgm:prSet>
      <dgm:spPr/>
    </dgm:pt>
    <dgm:pt modelId="{1DC6B20A-E42D-4922-82CB-0D31763CF4E5}" type="pres">
      <dgm:prSet presAssocID="{D63B01DE-2FB5-473F-84A3-5AED37C4C8CC}" presName="space" presStyleCnt="0"/>
      <dgm:spPr/>
    </dgm:pt>
    <dgm:pt modelId="{16E21AF2-20BE-42BF-AFA2-8626580581AC}" type="pres">
      <dgm:prSet presAssocID="{D869B4B7-72B1-4BF2-9BF0-4449D002EC58}" presName="Name5" presStyleLbl="vennNode1" presStyleIdx="2" presStyleCnt="4">
        <dgm:presLayoutVars>
          <dgm:bulletEnabled val="1"/>
        </dgm:presLayoutVars>
      </dgm:prSet>
      <dgm:spPr/>
    </dgm:pt>
    <dgm:pt modelId="{F8B77BBA-DA8B-4456-A3D6-AF8ECF7D36C7}" type="pres">
      <dgm:prSet presAssocID="{547650F2-6CD3-441E-A800-C99540E4A0BD}" presName="space" presStyleCnt="0"/>
      <dgm:spPr/>
    </dgm:pt>
    <dgm:pt modelId="{92C80DC7-8E3C-47B3-AF20-E722C851B2CA}" type="pres">
      <dgm:prSet presAssocID="{9F757BFF-6961-47D6-BD09-660BDBF81A16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BDB8BF15-1A58-4253-8D41-F49C9F45938D}" type="presOf" srcId="{9F757BFF-6961-47D6-BD09-660BDBF81A16}" destId="{92C80DC7-8E3C-47B3-AF20-E722C851B2CA}" srcOrd="0" destOrd="0" presId="urn:microsoft.com/office/officeart/2005/8/layout/venn3"/>
    <dgm:cxn modelId="{BAEC001E-4792-44E0-B76A-E1A285088D52}" type="presOf" srcId="{BDE7FCB3-DDB5-4AB7-94D9-8ECD93087FD6}" destId="{F7268CEA-5AF2-4EC2-B326-E04EA15609EC}" srcOrd="0" destOrd="0" presId="urn:microsoft.com/office/officeart/2005/8/layout/venn3"/>
    <dgm:cxn modelId="{EEF4A220-0B65-475E-846F-6BD2E6F03B63}" type="presOf" srcId="{D869B4B7-72B1-4BF2-9BF0-4449D002EC58}" destId="{16E21AF2-20BE-42BF-AFA2-8626580581AC}" srcOrd="0" destOrd="0" presId="urn:microsoft.com/office/officeart/2005/8/layout/venn3"/>
    <dgm:cxn modelId="{3F9A6D64-060D-4981-95C3-3183ADE0126C}" srcId="{31964317-B2AB-4100-9268-F33ADBE79BE2}" destId="{9F757BFF-6961-47D6-BD09-660BDBF81A16}" srcOrd="3" destOrd="0" parTransId="{5BACFC9E-0918-40F5-A468-5927D69507E2}" sibTransId="{FB6D2C75-CC67-45EF-AE28-FF36E962FA7C}"/>
    <dgm:cxn modelId="{FE03186A-FA6B-4CD6-A9F6-D092BBF1E6A6}" srcId="{31964317-B2AB-4100-9268-F33ADBE79BE2}" destId="{BDE7FCB3-DDB5-4AB7-94D9-8ECD93087FD6}" srcOrd="0" destOrd="0" parTransId="{55C3342B-427B-489D-ABEC-9EF11B3403EE}" sibTransId="{87CA02F3-7FF3-403B-A174-354DD8E4349C}"/>
    <dgm:cxn modelId="{6F075F6D-E446-46A2-B1F1-D11DB523AF0F}" srcId="{31964317-B2AB-4100-9268-F33ADBE79BE2}" destId="{D869B4B7-72B1-4BF2-9BF0-4449D002EC58}" srcOrd="2" destOrd="0" parTransId="{BEB35F3D-1C5E-4AE5-B86A-F0A4975B9C34}" sibTransId="{547650F2-6CD3-441E-A800-C99540E4A0BD}"/>
    <dgm:cxn modelId="{72091150-0662-4C4B-B5B7-15B7C20F6A4D}" srcId="{31964317-B2AB-4100-9268-F33ADBE79BE2}" destId="{9789F0AA-2110-4C1B-83A9-E766399CEE5D}" srcOrd="1" destOrd="0" parTransId="{404F6974-561E-4FD4-9AB1-490C80CFBEF0}" sibTransId="{D63B01DE-2FB5-473F-84A3-5AED37C4C8CC}"/>
    <dgm:cxn modelId="{9B7A3B85-9E23-461D-890D-2DB1AE59E736}" type="presOf" srcId="{31964317-B2AB-4100-9268-F33ADBE79BE2}" destId="{DB6F4E0E-CCED-43E7-8F20-0C1C7A661D9A}" srcOrd="0" destOrd="0" presId="urn:microsoft.com/office/officeart/2005/8/layout/venn3"/>
    <dgm:cxn modelId="{D5D748A5-064C-4291-A9EE-6B6A65DF88AE}" type="presOf" srcId="{9789F0AA-2110-4C1B-83A9-E766399CEE5D}" destId="{12EC84E8-A41D-48B9-8D22-8F96F0174488}" srcOrd="0" destOrd="0" presId="urn:microsoft.com/office/officeart/2005/8/layout/venn3"/>
    <dgm:cxn modelId="{40888E51-AC37-4BF8-BFE6-FF7D6409BE56}" type="presParOf" srcId="{DB6F4E0E-CCED-43E7-8F20-0C1C7A661D9A}" destId="{F7268CEA-5AF2-4EC2-B326-E04EA15609EC}" srcOrd="0" destOrd="0" presId="urn:microsoft.com/office/officeart/2005/8/layout/venn3"/>
    <dgm:cxn modelId="{5121A417-3163-49D1-B4F6-D1645A579859}" type="presParOf" srcId="{DB6F4E0E-CCED-43E7-8F20-0C1C7A661D9A}" destId="{10F696B0-3E19-49BF-BD18-D89F7BCF298A}" srcOrd="1" destOrd="0" presId="urn:microsoft.com/office/officeart/2005/8/layout/venn3"/>
    <dgm:cxn modelId="{F579E476-313F-4D89-AF97-C989DAABB74E}" type="presParOf" srcId="{DB6F4E0E-CCED-43E7-8F20-0C1C7A661D9A}" destId="{12EC84E8-A41D-48B9-8D22-8F96F0174488}" srcOrd="2" destOrd="0" presId="urn:microsoft.com/office/officeart/2005/8/layout/venn3"/>
    <dgm:cxn modelId="{3824EA11-4814-4983-AD48-7913B1808173}" type="presParOf" srcId="{DB6F4E0E-CCED-43E7-8F20-0C1C7A661D9A}" destId="{1DC6B20A-E42D-4922-82CB-0D31763CF4E5}" srcOrd="3" destOrd="0" presId="urn:microsoft.com/office/officeart/2005/8/layout/venn3"/>
    <dgm:cxn modelId="{5DCE1B3D-3D37-432B-93C7-BE4696738BF0}" type="presParOf" srcId="{DB6F4E0E-CCED-43E7-8F20-0C1C7A661D9A}" destId="{16E21AF2-20BE-42BF-AFA2-8626580581AC}" srcOrd="4" destOrd="0" presId="urn:microsoft.com/office/officeart/2005/8/layout/venn3"/>
    <dgm:cxn modelId="{012FDEA5-050C-4DC0-A78A-E7615337D434}" type="presParOf" srcId="{DB6F4E0E-CCED-43E7-8F20-0C1C7A661D9A}" destId="{F8B77BBA-DA8B-4456-A3D6-AF8ECF7D36C7}" srcOrd="5" destOrd="0" presId="urn:microsoft.com/office/officeart/2005/8/layout/venn3"/>
    <dgm:cxn modelId="{FD1AB233-0EC9-4343-AB0F-2E68996A8DAF}" type="presParOf" srcId="{DB6F4E0E-CCED-43E7-8F20-0C1C7A661D9A}" destId="{92C80DC7-8E3C-47B3-AF20-E722C851B2CA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1964317-B2AB-4100-9268-F33ADBE79BE2}" type="doc">
      <dgm:prSet loTypeId="urn:microsoft.com/office/officeart/2005/8/layout/venn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E7FCB3-DDB5-4AB7-94D9-8ECD93087FD6}">
      <dgm:prSet phldrT="[Text]"/>
      <dgm:spPr/>
      <dgm:t>
        <a:bodyPr/>
        <a:lstStyle/>
        <a:p>
          <a:r>
            <a:rPr lang="en-US" dirty="0"/>
            <a:t>Berlin</a:t>
          </a:r>
        </a:p>
        <a:p>
          <a:r>
            <a:rPr lang="en-US" dirty="0"/>
            <a:t>20A</a:t>
          </a:r>
        </a:p>
      </dgm:t>
    </dgm:pt>
    <dgm:pt modelId="{55C3342B-427B-489D-ABEC-9EF11B3403EE}" type="parTrans" cxnId="{FE03186A-FA6B-4CD6-A9F6-D092BBF1E6A6}">
      <dgm:prSet/>
      <dgm:spPr/>
      <dgm:t>
        <a:bodyPr/>
        <a:lstStyle/>
        <a:p>
          <a:endParaRPr lang="en-US"/>
        </a:p>
      </dgm:t>
    </dgm:pt>
    <dgm:pt modelId="{87CA02F3-7FF3-403B-A174-354DD8E4349C}" type="sibTrans" cxnId="{FE03186A-FA6B-4CD6-A9F6-D092BBF1E6A6}">
      <dgm:prSet/>
      <dgm:spPr/>
      <dgm:t>
        <a:bodyPr/>
        <a:lstStyle/>
        <a:p>
          <a:endParaRPr lang="en-US"/>
        </a:p>
      </dgm:t>
    </dgm:pt>
    <dgm:pt modelId="{9789F0AA-2110-4C1B-83A9-E766399CEE5D}">
      <dgm:prSet phldrT="[Text]"/>
      <dgm:spPr/>
      <dgm:t>
        <a:bodyPr/>
        <a:lstStyle/>
        <a:p>
          <a:r>
            <a:rPr lang="en-US" dirty="0"/>
            <a:t>London</a:t>
          </a:r>
        </a:p>
        <a:p>
          <a:r>
            <a:rPr lang="en-US" dirty="0"/>
            <a:t>010B</a:t>
          </a:r>
        </a:p>
      </dgm:t>
    </dgm:pt>
    <dgm:pt modelId="{404F6974-561E-4FD4-9AB1-490C80CFBEF0}" type="parTrans" cxnId="{72091150-0662-4C4B-B5B7-15B7C20F6A4D}">
      <dgm:prSet/>
      <dgm:spPr/>
      <dgm:t>
        <a:bodyPr/>
        <a:lstStyle/>
        <a:p>
          <a:endParaRPr lang="en-US"/>
        </a:p>
      </dgm:t>
    </dgm:pt>
    <dgm:pt modelId="{D63B01DE-2FB5-473F-84A3-5AED37C4C8CC}" type="sibTrans" cxnId="{72091150-0662-4C4B-B5B7-15B7C20F6A4D}">
      <dgm:prSet/>
      <dgm:spPr/>
      <dgm:t>
        <a:bodyPr/>
        <a:lstStyle/>
        <a:p>
          <a:endParaRPr lang="en-US"/>
        </a:p>
      </dgm:t>
    </dgm:pt>
    <dgm:pt modelId="{D869B4B7-72B1-4BF2-9BF0-4449D002EC58}">
      <dgm:prSet phldrT="[Text]"/>
      <dgm:spPr/>
      <dgm:t>
        <a:bodyPr/>
        <a:lstStyle/>
        <a:p>
          <a:r>
            <a:rPr lang="en-US" dirty="0"/>
            <a:t>Rome 211</a:t>
          </a:r>
        </a:p>
      </dgm:t>
    </dgm:pt>
    <dgm:pt modelId="{BEB35F3D-1C5E-4AE5-B86A-F0A4975B9C34}" type="parTrans" cxnId="{6F075F6D-E446-46A2-B1F1-D11DB523AF0F}">
      <dgm:prSet/>
      <dgm:spPr/>
      <dgm:t>
        <a:bodyPr/>
        <a:lstStyle/>
        <a:p>
          <a:endParaRPr lang="en-US"/>
        </a:p>
      </dgm:t>
    </dgm:pt>
    <dgm:pt modelId="{547650F2-6CD3-441E-A800-C99540E4A0BD}" type="sibTrans" cxnId="{6F075F6D-E446-46A2-B1F1-D11DB523AF0F}">
      <dgm:prSet/>
      <dgm:spPr/>
      <dgm:t>
        <a:bodyPr/>
        <a:lstStyle/>
        <a:p>
          <a:endParaRPr lang="en-US"/>
        </a:p>
      </dgm:t>
    </dgm:pt>
    <dgm:pt modelId="{9F757BFF-6961-47D6-BD09-660BDBF81A16}">
      <dgm:prSet phldrT="[Text]"/>
      <dgm:spPr/>
      <dgm:t>
        <a:bodyPr/>
        <a:lstStyle/>
        <a:p>
          <a:r>
            <a:rPr lang="en-US" dirty="0"/>
            <a:t>London</a:t>
          </a:r>
        </a:p>
        <a:p>
          <a:r>
            <a:rPr lang="en-US" dirty="0"/>
            <a:t>012</a:t>
          </a:r>
        </a:p>
      </dgm:t>
    </dgm:pt>
    <dgm:pt modelId="{5BACFC9E-0918-40F5-A468-5927D69507E2}" type="parTrans" cxnId="{3F9A6D64-060D-4981-95C3-3183ADE0126C}">
      <dgm:prSet/>
      <dgm:spPr/>
      <dgm:t>
        <a:bodyPr/>
        <a:lstStyle/>
        <a:p>
          <a:endParaRPr lang="en-US"/>
        </a:p>
      </dgm:t>
    </dgm:pt>
    <dgm:pt modelId="{FB6D2C75-CC67-45EF-AE28-FF36E962FA7C}" type="sibTrans" cxnId="{3F9A6D64-060D-4981-95C3-3183ADE0126C}">
      <dgm:prSet/>
      <dgm:spPr/>
      <dgm:t>
        <a:bodyPr/>
        <a:lstStyle/>
        <a:p>
          <a:endParaRPr lang="en-US"/>
        </a:p>
      </dgm:t>
    </dgm:pt>
    <dgm:pt modelId="{DB6F4E0E-CCED-43E7-8F20-0C1C7A661D9A}" type="pres">
      <dgm:prSet presAssocID="{31964317-B2AB-4100-9268-F33ADBE79BE2}" presName="Name0" presStyleCnt="0">
        <dgm:presLayoutVars>
          <dgm:dir/>
          <dgm:resizeHandles val="exact"/>
        </dgm:presLayoutVars>
      </dgm:prSet>
      <dgm:spPr/>
    </dgm:pt>
    <dgm:pt modelId="{F7268CEA-5AF2-4EC2-B326-E04EA15609EC}" type="pres">
      <dgm:prSet presAssocID="{BDE7FCB3-DDB5-4AB7-94D9-8ECD93087FD6}" presName="Name5" presStyleLbl="vennNode1" presStyleIdx="0" presStyleCnt="4">
        <dgm:presLayoutVars>
          <dgm:bulletEnabled val="1"/>
        </dgm:presLayoutVars>
      </dgm:prSet>
      <dgm:spPr/>
    </dgm:pt>
    <dgm:pt modelId="{10F696B0-3E19-49BF-BD18-D89F7BCF298A}" type="pres">
      <dgm:prSet presAssocID="{87CA02F3-7FF3-403B-A174-354DD8E4349C}" presName="space" presStyleCnt="0"/>
      <dgm:spPr/>
    </dgm:pt>
    <dgm:pt modelId="{12EC84E8-A41D-48B9-8D22-8F96F0174488}" type="pres">
      <dgm:prSet presAssocID="{9789F0AA-2110-4C1B-83A9-E766399CEE5D}" presName="Name5" presStyleLbl="vennNode1" presStyleIdx="1" presStyleCnt="4">
        <dgm:presLayoutVars>
          <dgm:bulletEnabled val="1"/>
        </dgm:presLayoutVars>
      </dgm:prSet>
      <dgm:spPr/>
    </dgm:pt>
    <dgm:pt modelId="{1DC6B20A-E42D-4922-82CB-0D31763CF4E5}" type="pres">
      <dgm:prSet presAssocID="{D63B01DE-2FB5-473F-84A3-5AED37C4C8CC}" presName="space" presStyleCnt="0"/>
      <dgm:spPr/>
    </dgm:pt>
    <dgm:pt modelId="{16E21AF2-20BE-42BF-AFA2-8626580581AC}" type="pres">
      <dgm:prSet presAssocID="{D869B4B7-72B1-4BF2-9BF0-4449D002EC58}" presName="Name5" presStyleLbl="vennNode1" presStyleIdx="2" presStyleCnt="4">
        <dgm:presLayoutVars>
          <dgm:bulletEnabled val="1"/>
        </dgm:presLayoutVars>
      </dgm:prSet>
      <dgm:spPr/>
    </dgm:pt>
    <dgm:pt modelId="{F8B77BBA-DA8B-4456-A3D6-AF8ECF7D36C7}" type="pres">
      <dgm:prSet presAssocID="{547650F2-6CD3-441E-A800-C99540E4A0BD}" presName="space" presStyleCnt="0"/>
      <dgm:spPr/>
    </dgm:pt>
    <dgm:pt modelId="{92C80DC7-8E3C-47B3-AF20-E722C851B2CA}" type="pres">
      <dgm:prSet presAssocID="{9F757BFF-6961-47D6-BD09-660BDBF81A16}" presName="Name5" presStyleLbl="vennNode1" presStyleIdx="3" presStyleCnt="4">
        <dgm:presLayoutVars>
          <dgm:bulletEnabled val="1"/>
        </dgm:presLayoutVars>
      </dgm:prSet>
      <dgm:spPr/>
    </dgm:pt>
  </dgm:ptLst>
  <dgm:cxnLst>
    <dgm:cxn modelId="{DAC9A433-4278-4C1C-A432-3CABBE09A66A}" type="presOf" srcId="{BDE7FCB3-DDB5-4AB7-94D9-8ECD93087FD6}" destId="{F7268CEA-5AF2-4EC2-B326-E04EA15609EC}" srcOrd="0" destOrd="0" presId="urn:microsoft.com/office/officeart/2005/8/layout/venn3"/>
    <dgm:cxn modelId="{3F9A6D64-060D-4981-95C3-3183ADE0126C}" srcId="{31964317-B2AB-4100-9268-F33ADBE79BE2}" destId="{9F757BFF-6961-47D6-BD09-660BDBF81A16}" srcOrd="3" destOrd="0" parTransId="{5BACFC9E-0918-40F5-A468-5927D69507E2}" sibTransId="{FB6D2C75-CC67-45EF-AE28-FF36E962FA7C}"/>
    <dgm:cxn modelId="{FE03186A-FA6B-4CD6-A9F6-D092BBF1E6A6}" srcId="{31964317-B2AB-4100-9268-F33ADBE79BE2}" destId="{BDE7FCB3-DDB5-4AB7-94D9-8ECD93087FD6}" srcOrd="0" destOrd="0" parTransId="{55C3342B-427B-489D-ABEC-9EF11B3403EE}" sibTransId="{87CA02F3-7FF3-403B-A174-354DD8E4349C}"/>
    <dgm:cxn modelId="{6F075F6D-E446-46A2-B1F1-D11DB523AF0F}" srcId="{31964317-B2AB-4100-9268-F33ADBE79BE2}" destId="{D869B4B7-72B1-4BF2-9BF0-4449D002EC58}" srcOrd="2" destOrd="0" parTransId="{BEB35F3D-1C5E-4AE5-B86A-F0A4975B9C34}" sibTransId="{547650F2-6CD3-441E-A800-C99540E4A0BD}"/>
    <dgm:cxn modelId="{DF58656F-75B5-4EF5-8A64-6DDAC09A829A}" type="presOf" srcId="{9789F0AA-2110-4C1B-83A9-E766399CEE5D}" destId="{12EC84E8-A41D-48B9-8D22-8F96F0174488}" srcOrd="0" destOrd="0" presId="urn:microsoft.com/office/officeart/2005/8/layout/venn3"/>
    <dgm:cxn modelId="{72091150-0662-4C4B-B5B7-15B7C20F6A4D}" srcId="{31964317-B2AB-4100-9268-F33ADBE79BE2}" destId="{9789F0AA-2110-4C1B-83A9-E766399CEE5D}" srcOrd="1" destOrd="0" parTransId="{404F6974-561E-4FD4-9AB1-490C80CFBEF0}" sibTransId="{D63B01DE-2FB5-473F-84A3-5AED37C4C8CC}"/>
    <dgm:cxn modelId="{C7D79153-76F1-4C3E-BE12-21250DF1DEF5}" type="presOf" srcId="{D869B4B7-72B1-4BF2-9BF0-4449D002EC58}" destId="{16E21AF2-20BE-42BF-AFA2-8626580581AC}" srcOrd="0" destOrd="0" presId="urn:microsoft.com/office/officeart/2005/8/layout/venn3"/>
    <dgm:cxn modelId="{1EC83FD9-65B1-4513-BBB5-ABCB2F852423}" type="presOf" srcId="{9F757BFF-6961-47D6-BD09-660BDBF81A16}" destId="{92C80DC7-8E3C-47B3-AF20-E722C851B2CA}" srcOrd="0" destOrd="0" presId="urn:microsoft.com/office/officeart/2005/8/layout/venn3"/>
    <dgm:cxn modelId="{9A4E3DF4-317B-4ECC-B4C1-47B702310D3D}" type="presOf" srcId="{31964317-B2AB-4100-9268-F33ADBE79BE2}" destId="{DB6F4E0E-CCED-43E7-8F20-0C1C7A661D9A}" srcOrd="0" destOrd="0" presId="urn:microsoft.com/office/officeart/2005/8/layout/venn3"/>
    <dgm:cxn modelId="{C13CDAB0-A11E-407E-991D-5CFCA8DC9154}" type="presParOf" srcId="{DB6F4E0E-CCED-43E7-8F20-0C1C7A661D9A}" destId="{F7268CEA-5AF2-4EC2-B326-E04EA15609EC}" srcOrd="0" destOrd="0" presId="urn:microsoft.com/office/officeart/2005/8/layout/venn3"/>
    <dgm:cxn modelId="{CBDE0EFE-6527-4318-8A5D-E8EB2F440B01}" type="presParOf" srcId="{DB6F4E0E-CCED-43E7-8F20-0C1C7A661D9A}" destId="{10F696B0-3E19-49BF-BD18-D89F7BCF298A}" srcOrd="1" destOrd="0" presId="urn:microsoft.com/office/officeart/2005/8/layout/venn3"/>
    <dgm:cxn modelId="{8D468E72-AF04-464A-A1A3-661E51F5C126}" type="presParOf" srcId="{DB6F4E0E-CCED-43E7-8F20-0C1C7A661D9A}" destId="{12EC84E8-A41D-48B9-8D22-8F96F0174488}" srcOrd="2" destOrd="0" presId="urn:microsoft.com/office/officeart/2005/8/layout/venn3"/>
    <dgm:cxn modelId="{93909715-BE13-4D2A-8886-1B15D4B9E1D1}" type="presParOf" srcId="{DB6F4E0E-CCED-43E7-8F20-0C1C7A661D9A}" destId="{1DC6B20A-E42D-4922-82CB-0D31763CF4E5}" srcOrd="3" destOrd="0" presId="urn:microsoft.com/office/officeart/2005/8/layout/venn3"/>
    <dgm:cxn modelId="{F28297C6-7D73-42C1-BDA4-BB776D15FCCE}" type="presParOf" srcId="{DB6F4E0E-CCED-43E7-8F20-0C1C7A661D9A}" destId="{16E21AF2-20BE-42BF-AFA2-8626580581AC}" srcOrd="4" destOrd="0" presId="urn:microsoft.com/office/officeart/2005/8/layout/venn3"/>
    <dgm:cxn modelId="{AD824D3E-74B6-4E46-A461-E805864196A4}" type="presParOf" srcId="{DB6F4E0E-CCED-43E7-8F20-0C1C7A661D9A}" destId="{F8B77BBA-DA8B-4456-A3D6-AF8ECF7D36C7}" srcOrd="5" destOrd="0" presId="urn:microsoft.com/office/officeart/2005/8/layout/venn3"/>
    <dgm:cxn modelId="{2B368668-F517-466A-8478-D90E20A23034}" type="presParOf" srcId="{DB6F4E0E-CCED-43E7-8F20-0C1C7A661D9A}" destId="{92C80DC7-8E3C-47B3-AF20-E722C851B2CA}" srcOrd="6" destOrd="0" presId="urn:microsoft.com/office/officeart/2005/8/layout/venn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68CEA-5AF2-4EC2-B326-E04EA15609EC}">
      <dsp:nvSpPr>
        <dsp:cNvPr id="0" name=""/>
        <dsp:cNvSpPr/>
      </dsp:nvSpPr>
      <dsp:spPr>
        <a:xfrm>
          <a:off x="256382" y="700"/>
          <a:ext cx="2157598" cy="215759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8740" tIns="31750" rIns="11874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Dell Laptop</a:t>
          </a:r>
        </a:p>
      </dsp:txBody>
      <dsp:txXfrm>
        <a:off x="572355" y="316673"/>
        <a:ext cx="1525652" cy="1525652"/>
      </dsp:txXfrm>
    </dsp:sp>
    <dsp:sp modelId="{12EC84E8-A41D-48B9-8D22-8F96F0174488}">
      <dsp:nvSpPr>
        <dsp:cNvPr id="0" name=""/>
        <dsp:cNvSpPr/>
      </dsp:nvSpPr>
      <dsp:spPr>
        <a:xfrm>
          <a:off x="1982461" y="700"/>
          <a:ext cx="2157598" cy="215759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8740" tIns="31750" rIns="11874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MacBook</a:t>
          </a:r>
          <a:endParaRPr lang="en-US" sz="2500" kern="1200" dirty="0"/>
        </a:p>
      </dsp:txBody>
      <dsp:txXfrm>
        <a:off x="2298434" y="316673"/>
        <a:ext cx="1525652" cy="1525652"/>
      </dsp:txXfrm>
    </dsp:sp>
    <dsp:sp modelId="{16E21AF2-20BE-42BF-AFA2-8626580581AC}">
      <dsp:nvSpPr>
        <dsp:cNvPr id="0" name=""/>
        <dsp:cNvSpPr/>
      </dsp:nvSpPr>
      <dsp:spPr>
        <a:xfrm>
          <a:off x="3708540" y="700"/>
          <a:ext cx="2157598" cy="215759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8740" tIns="31750" rIns="11874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Toshiba 101</a:t>
          </a:r>
        </a:p>
      </dsp:txBody>
      <dsp:txXfrm>
        <a:off x="4024513" y="316673"/>
        <a:ext cx="1525652" cy="1525652"/>
      </dsp:txXfrm>
    </dsp:sp>
    <dsp:sp modelId="{92C80DC7-8E3C-47B3-AF20-E722C851B2CA}">
      <dsp:nvSpPr>
        <dsp:cNvPr id="0" name=""/>
        <dsp:cNvSpPr/>
      </dsp:nvSpPr>
      <dsp:spPr>
        <a:xfrm>
          <a:off x="5434618" y="700"/>
          <a:ext cx="2157598" cy="215759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18740" tIns="31750" rIns="11874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HP Light Laptop</a:t>
          </a:r>
        </a:p>
      </dsp:txBody>
      <dsp:txXfrm>
        <a:off x="5750591" y="316673"/>
        <a:ext cx="1525652" cy="152565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EC84E8-A41D-48B9-8D22-8F96F0174488}">
      <dsp:nvSpPr>
        <dsp:cNvPr id="0" name=""/>
        <dsp:cNvSpPr/>
      </dsp:nvSpPr>
      <dsp:spPr>
        <a:xfrm>
          <a:off x="911988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9050" rIns="5171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Wash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209</a:t>
          </a:r>
        </a:p>
      </dsp:txBody>
      <dsp:txXfrm>
        <a:off x="1049604" y="137665"/>
        <a:ext cx="664468" cy="664468"/>
      </dsp:txXfrm>
    </dsp:sp>
    <dsp:sp modelId="{16E21AF2-20BE-42BF-AFA2-8626580581AC}">
      <dsp:nvSpPr>
        <dsp:cNvPr id="0" name=""/>
        <dsp:cNvSpPr/>
      </dsp:nvSpPr>
      <dsp:spPr>
        <a:xfrm>
          <a:off x="1663749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9050" rIns="5171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LA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201A</a:t>
          </a:r>
        </a:p>
      </dsp:txBody>
      <dsp:txXfrm>
        <a:off x="1801365" y="137665"/>
        <a:ext cx="664468" cy="664468"/>
      </dsp:txXfrm>
    </dsp:sp>
    <dsp:sp modelId="{92C80DC7-8E3C-47B3-AF20-E722C851B2CA}">
      <dsp:nvSpPr>
        <dsp:cNvPr id="0" name=""/>
        <dsp:cNvSpPr/>
      </dsp:nvSpPr>
      <dsp:spPr>
        <a:xfrm>
          <a:off x="2415510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9050" rIns="5171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SF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2011B</a:t>
          </a:r>
        </a:p>
      </dsp:txBody>
      <dsp:txXfrm>
        <a:off x="2553126" y="137665"/>
        <a:ext cx="664468" cy="66446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68CEA-5AF2-4EC2-B326-E04EA15609EC}">
      <dsp:nvSpPr>
        <dsp:cNvPr id="0" name=""/>
        <dsp:cNvSpPr/>
      </dsp:nvSpPr>
      <dsp:spPr>
        <a:xfrm>
          <a:off x="421903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Berlin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20A</a:t>
          </a:r>
        </a:p>
      </dsp:txBody>
      <dsp:txXfrm>
        <a:off x="559511" y="137685"/>
        <a:ext cx="664428" cy="664428"/>
      </dsp:txXfrm>
    </dsp:sp>
    <dsp:sp modelId="{12EC84E8-A41D-48B9-8D22-8F96F0174488}">
      <dsp:nvSpPr>
        <dsp:cNvPr id="0" name=""/>
        <dsp:cNvSpPr/>
      </dsp:nvSpPr>
      <dsp:spPr>
        <a:xfrm>
          <a:off x="1173619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London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010B</a:t>
          </a:r>
        </a:p>
      </dsp:txBody>
      <dsp:txXfrm>
        <a:off x="1311227" y="137685"/>
        <a:ext cx="664428" cy="664428"/>
      </dsp:txXfrm>
    </dsp:sp>
    <dsp:sp modelId="{16E21AF2-20BE-42BF-AFA2-8626580581AC}">
      <dsp:nvSpPr>
        <dsp:cNvPr id="0" name=""/>
        <dsp:cNvSpPr/>
      </dsp:nvSpPr>
      <dsp:spPr>
        <a:xfrm>
          <a:off x="1925335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Rome 211</a:t>
          </a:r>
        </a:p>
      </dsp:txBody>
      <dsp:txXfrm>
        <a:off x="2062943" y="137685"/>
        <a:ext cx="664428" cy="664428"/>
      </dsp:txXfrm>
    </dsp:sp>
    <dsp:sp modelId="{92C80DC7-8E3C-47B3-AF20-E722C851B2CA}">
      <dsp:nvSpPr>
        <dsp:cNvPr id="0" name=""/>
        <dsp:cNvSpPr/>
      </dsp:nvSpPr>
      <dsp:spPr>
        <a:xfrm>
          <a:off x="2677051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London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012</a:t>
          </a:r>
        </a:p>
      </dsp:txBody>
      <dsp:txXfrm>
        <a:off x="2814659" y="137685"/>
        <a:ext cx="664428" cy="664428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68CEA-5AF2-4EC2-B326-E04EA15609EC}">
      <dsp:nvSpPr>
        <dsp:cNvPr id="0" name=""/>
        <dsp:cNvSpPr/>
      </dsp:nvSpPr>
      <dsp:spPr>
        <a:xfrm>
          <a:off x="531085" y="86"/>
          <a:ext cx="939626" cy="939626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1" tIns="17780" rIns="51711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Miami 2021</a:t>
          </a:r>
        </a:p>
      </dsp:txBody>
      <dsp:txXfrm>
        <a:off x="668690" y="137691"/>
        <a:ext cx="664416" cy="664416"/>
      </dsp:txXfrm>
    </dsp:sp>
    <dsp:sp modelId="{12EC84E8-A41D-48B9-8D22-8F96F0174488}">
      <dsp:nvSpPr>
        <dsp:cNvPr id="0" name=""/>
        <dsp:cNvSpPr/>
      </dsp:nvSpPr>
      <dsp:spPr>
        <a:xfrm>
          <a:off x="1282786" y="86"/>
          <a:ext cx="939626" cy="939626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1" tIns="17780" rIns="51711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Dalas</a:t>
          </a:r>
          <a:endParaRPr lang="en-US" sz="140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209</a:t>
          </a:r>
        </a:p>
      </dsp:txBody>
      <dsp:txXfrm>
        <a:off x="1420391" y="137691"/>
        <a:ext cx="664416" cy="664416"/>
      </dsp:txXfrm>
    </dsp:sp>
    <dsp:sp modelId="{16E21AF2-20BE-42BF-AFA2-8626580581AC}">
      <dsp:nvSpPr>
        <dsp:cNvPr id="0" name=""/>
        <dsp:cNvSpPr/>
      </dsp:nvSpPr>
      <dsp:spPr>
        <a:xfrm>
          <a:off x="2034487" y="86"/>
          <a:ext cx="939626" cy="939626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1" tIns="17780" rIns="51711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Atlanta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201A</a:t>
          </a:r>
        </a:p>
      </dsp:txBody>
      <dsp:txXfrm>
        <a:off x="2172092" y="137691"/>
        <a:ext cx="664416" cy="664416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EC84E8-A41D-48B9-8D22-8F96F0174488}">
      <dsp:nvSpPr>
        <dsp:cNvPr id="0" name=""/>
        <dsp:cNvSpPr/>
      </dsp:nvSpPr>
      <dsp:spPr>
        <a:xfrm>
          <a:off x="911988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9050" rIns="5171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Wash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209</a:t>
          </a:r>
        </a:p>
      </dsp:txBody>
      <dsp:txXfrm>
        <a:off x="1049604" y="137665"/>
        <a:ext cx="664468" cy="664468"/>
      </dsp:txXfrm>
    </dsp:sp>
    <dsp:sp modelId="{16E21AF2-20BE-42BF-AFA2-8626580581AC}">
      <dsp:nvSpPr>
        <dsp:cNvPr id="0" name=""/>
        <dsp:cNvSpPr/>
      </dsp:nvSpPr>
      <dsp:spPr>
        <a:xfrm>
          <a:off x="1663749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9050" rIns="5171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LA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201A</a:t>
          </a:r>
        </a:p>
      </dsp:txBody>
      <dsp:txXfrm>
        <a:off x="1801365" y="137665"/>
        <a:ext cx="664468" cy="664468"/>
      </dsp:txXfrm>
    </dsp:sp>
    <dsp:sp modelId="{92C80DC7-8E3C-47B3-AF20-E722C851B2CA}">
      <dsp:nvSpPr>
        <dsp:cNvPr id="0" name=""/>
        <dsp:cNvSpPr/>
      </dsp:nvSpPr>
      <dsp:spPr>
        <a:xfrm>
          <a:off x="2415510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9050" rIns="5171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SF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2011B</a:t>
          </a:r>
        </a:p>
      </dsp:txBody>
      <dsp:txXfrm>
        <a:off x="2553126" y="137665"/>
        <a:ext cx="664468" cy="664468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68CEA-5AF2-4EC2-B326-E04EA15609EC}">
      <dsp:nvSpPr>
        <dsp:cNvPr id="0" name=""/>
        <dsp:cNvSpPr/>
      </dsp:nvSpPr>
      <dsp:spPr>
        <a:xfrm>
          <a:off x="421903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Berlin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20A</a:t>
          </a:r>
        </a:p>
      </dsp:txBody>
      <dsp:txXfrm>
        <a:off x="559511" y="137685"/>
        <a:ext cx="664428" cy="664428"/>
      </dsp:txXfrm>
    </dsp:sp>
    <dsp:sp modelId="{12EC84E8-A41D-48B9-8D22-8F96F0174488}">
      <dsp:nvSpPr>
        <dsp:cNvPr id="0" name=""/>
        <dsp:cNvSpPr/>
      </dsp:nvSpPr>
      <dsp:spPr>
        <a:xfrm>
          <a:off x="1173619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London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010B</a:t>
          </a:r>
        </a:p>
      </dsp:txBody>
      <dsp:txXfrm>
        <a:off x="1311227" y="137685"/>
        <a:ext cx="664428" cy="664428"/>
      </dsp:txXfrm>
    </dsp:sp>
    <dsp:sp modelId="{16E21AF2-20BE-42BF-AFA2-8626580581AC}">
      <dsp:nvSpPr>
        <dsp:cNvPr id="0" name=""/>
        <dsp:cNvSpPr/>
      </dsp:nvSpPr>
      <dsp:spPr>
        <a:xfrm>
          <a:off x="1925335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Rome 211</a:t>
          </a:r>
        </a:p>
      </dsp:txBody>
      <dsp:txXfrm>
        <a:off x="2062943" y="137685"/>
        <a:ext cx="664428" cy="664428"/>
      </dsp:txXfrm>
    </dsp:sp>
    <dsp:sp modelId="{92C80DC7-8E3C-47B3-AF20-E722C851B2CA}">
      <dsp:nvSpPr>
        <dsp:cNvPr id="0" name=""/>
        <dsp:cNvSpPr/>
      </dsp:nvSpPr>
      <dsp:spPr>
        <a:xfrm>
          <a:off x="2677051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London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012</a:t>
          </a:r>
        </a:p>
      </dsp:txBody>
      <dsp:txXfrm>
        <a:off x="2814659" y="137685"/>
        <a:ext cx="664428" cy="664428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68CEA-5AF2-4EC2-B326-E04EA15609EC}">
      <dsp:nvSpPr>
        <dsp:cNvPr id="0" name=""/>
        <dsp:cNvSpPr/>
      </dsp:nvSpPr>
      <dsp:spPr>
        <a:xfrm>
          <a:off x="531085" y="86"/>
          <a:ext cx="939626" cy="939626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1" tIns="17780" rIns="51711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Miami 2021</a:t>
          </a:r>
        </a:p>
      </dsp:txBody>
      <dsp:txXfrm>
        <a:off x="668690" y="137691"/>
        <a:ext cx="664416" cy="664416"/>
      </dsp:txXfrm>
    </dsp:sp>
    <dsp:sp modelId="{12EC84E8-A41D-48B9-8D22-8F96F0174488}">
      <dsp:nvSpPr>
        <dsp:cNvPr id="0" name=""/>
        <dsp:cNvSpPr/>
      </dsp:nvSpPr>
      <dsp:spPr>
        <a:xfrm>
          <a:off x="1282786" y="86"/>
          <a:ext cx="939626" cy="939626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1" tIns="17780" rIns="51711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Dalas</a:t>
          </a:r>
          <a:endParaRPr lang="en-US" sz="1400" kern="1200" dirty="0"/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209</a:t>
          </a:r>
        </a:p>
      </dsp:txBody>
      <dsp:txXfrm>
        <a:off x="1420391" y="137691"/>
        <a:ext cx="664416" cy="664416"/>
      </dsp:txXfrm>
    </dsp:sp>
    <dsp:sp modelId="{16E21AF2-20BE-42BF-AFA2-8626580581AC}">
      <dsp:nvSpPr>
        <dsp:cNvPr id="0" name=""/>
        <dsp:cNvSpPr/>
      </dsp:nvSpPr>
      <dsp:spPr>
        <a:xfrm>
          <a:off x="2034487" y="86"/>
          <a:ext cx="939626" cy="939626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1" tIns="17780" rIns="51711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Atlanta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201A</a:t>
          </a:r>
        </a:p>
      </dsp:txBody>
      <dsp:txXfrm>
        <a:off x="2172092" y="137691"/>
        <a:ext cx="664416" cy="66441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CD1BF-4614-43FD-AF71-AE4A28B87B0B}">
      <dsp:nvSpPr>
        <dsp:cNvPr id="0" name=""/>
        <dsp:cNvSpPr/>
      </dsp:nvSpPr>
      <dsp:spPr>
        <a:xfrm>
          <a:off x="0" y="0"/>
          <a:ext cx="9067800" cy="6858000"/>
        </a:xfrm>
        <a:prstGeom prst="roundRect">
          <a:avLst>
            <a:gd name="adj" fmla="val 8500"/>
          </a:avLst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5322570" numCol="1" spcCol="1270" anchor="t" anchorCtr="0">
          <a:noAutofit/>
        </a:bodyPr>
        <a:lstStyle/>
        <a:p>
          <a:pPr marL="0" lvl="0" indent="0" algn="l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kern="1200" dirty="0" err="1"/>
            <a:t>Jframe</a:t>
          </a:r>
          <a:r>
            <a:rPr lang="en-US" sz="5200" kern="1200" dirty="0"/>
            <a:t> (</a:t>
          </a:r>
          <a:r>
            <a:rPr lang="en-US" sz="5200" kern="1200" dirty="0" err="1"/>
            <a:t>MainJFrame</a:t>
          </a:r>
          <a:r>
            <a:rPr lang="en-US" sz="5200" kern="1200" dirty="0"/>
            <a:t>)</a:t>
          </a:r>
        </a:p>
      </dsp:txBody>
      <dsp:txXfrm>
        <a:off x="170734" y="170734"/>
        <a:ext cx="8726332" cy="6516532"/>
      </dsp:txXfrm>
    </dsp:sp>
    <dsp:sp modelId="{C5740EAF-3E05-4314-87F6-AE3A52F037A9}">
      <dsp:nvSpPr>
        <dsp:cNvPr id="0" name=""/>
        <dsp:cNvSpPr/>
      </dsp:nvSpPr>
      <dsp:spPr>
        <a:xfrm>
          <a:off x="169493" y="1714500"/>
          <a:ext cx="1474573" cy="4571995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cap="none" spc="0" dirty="0">
              <a:ln/>
              <a:solidFill>
                <a:srgbClr val="002060"/>
              </a:solidFill>
              <a:effectLst/>
            </a:rPr>
            <a:t>Product Catalog</a:t>
          </a:r>
        </a:p>
      </dsp:txBody>
      <dsp:txXfrm>
        <a:off x="214841" y="1759848"/>
        <a:ext cx="1383877" cy="4481299"/>
      </dsp:txXfrm>
    </dsp:sp>
    <dsp:sp modelId="{361DDC68-D553-4D04-9102-BAC2E3E1C19E}">
      <dsp:nvSpPr>
        <dsp:cNvPr id="0" name=""/>
        <dsp:cNvSpPr/>
      </dsp:nvSpPr>
      <dsp:spPr>
        <a:xfrm>
          <a:off x="1752596" y="1447778"/>
          <a:ext cx="7149472" cy="4800600"/>
        </a:xfrm>
        <a:prstGeom prst="roundRect">
          <a:avLst>
            <a:gd name="adj" fmla="val 10500"/>
          </a:avLst>
        </a:prstGeom>
        <a:solidFill>
          <a:schemeClr val="tx2">
            <a:lumMod val="60000"/>
            <a:lumOff val="40000"/>
          </a:schemeClr>
        </a:solidFill>
        <a:ln w="25400" cap="flat" cmpd="sng" algn="ctr">
          <a:solidFill>
            <a:srgbClr val="FFC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3048381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 dirty="0"/>
            <a:t>Create Product </a:t>
          </a:r>
          <a:r>
            <a:rPr lang="en-US" sz="5100" kern="1200" dirty="0" err="1"/>
            <a:t>JPanel</a:t>
          </a:r>
          <a:endParaRPr lang="en-US" sz="5100" kern="1200" dirty="0"/>
        </a:p>
      </dsp:txBody>
      <dsp:txXfrm>
        <a:off x="1900231" y="1595413"/>
        <a:ext cx="6854202" cy="4505330"/>
      </dsp:txXfrm>
    </dsp:sp>
    <dsp:sp modelId="{0808C6C9-57E4-43FE-B257-5975CC4E759A}">
      <dsp:nvSpPr>
        <dsp:cNvPr id="0" name=""/>
        <dsp:cNvSpPr/>
      </dsp:nvSpPr>
      <dsp:spPr>
        <a:xfrm>
          <a:off x="1828802" y="3394710"/>
          <a:ext cx="1726400" cy="2154855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cap="none" spc="0" dirty="0">
              <a:ln/>
              <a:solidFill>
                <a:srgbClr val="002060"/>
              </a:solidFill>
              <a:effectLst/>
            </a:rPr>
            <a:t>Product </a:t>
          </a:r>
          <a:r>
            <a:rPr lang="en-US" sz="1800" b="1" kern="1200" cap="none" spc="0" dirty="0" err="1">
              <a:ln/>
              <a:solidFill>
                <a:srgbClr val="002060"/>
              </a:solidFill>
              <a:effectLst/>
            </a:rPr>
            <a:t>Catlog</a:t>
          </a:r>
          <a:endParaRPr lang="en-US" sz="1800" b="1" kern="1200" cap="none" spc="0" dirty="0">
            <a:ln/>
            <a:solidFill>
              <a:srgbClr val="002060"/>
            </a:solidFill>
            <a:effectLst/>
          </a:endParaRPr>
        </a:p>
      </dsp:txBody>
      <dsp:txXfrm>
        <a:off x="1881895" y="3447803"/>
        <a:ext cx="1620214" cy="2048669"/>
      </dsp:txXfrm>
    </dsp:sp>
    <dsp:sp modelId="{432E8606-2966-49A5-B216-EC2A5AAF0F30}">
      <dsp:nvSpPr>
        <dsp:cNvPr id="0" name=""/>
        <dsp:cNvSpPr/>
      </dsp:nvSpPr>
      <dsp:spPr>
        <a:xfrm>
          <a:off x="1905002" y="5100937"/>
          <a:ext cx="1626398" cy="596292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cap="none" spc="0" dirty="0">
              <a:ln/>
              <a:solidFill>
                <a:srgbClr val="002060"/>
              </a:solidFill>
              <a:effectLst/>
            </a:rPr>
            <a:t>Product </a:t>
          </a:r>
        </a:p>
      </dsp:txBody>
      <dsp:txXfrm>
        <a:off x="1923340" y="5119275"/>
        <a:ext cx="1589722" cy="559616"/>
      </dsp:txXfrm>
    </dsp:sp>
    <dsp:sp modelId="{A98AF655-0ADC-47D0-8759-C0B07745EB2E}">
      <dsp:nvSpPr>
        <dsp:cNvPr id="0" name=""/>
        <dsp:cNvSpPr/>
      </dsp:nvSpPr>
      <dsp:spPr>
        <a:xfrm>
          <a:off x="3657597" y="3429000"/>
          <a:ext cx="4880995" cy="2743200"/>
        </a:xfrm>
        <a:prstGeom prst="roundRect">
          <a:avLst>
            <a:gd name="adj" fmla="val 10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548384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 dirty="0"/>
            <a:t>Input fields</a:t>
          </a:r>
        </a:p>
      </dsp:txBody>
      <dsp:txXfrm>
        <a:off x="3741960" y="3513363"/>
        <a:ext cx="4712269" cy="2574474"/>
      </dsp:txXfrm>
    </dsp:sp>
    <dsp:sp modelId="{59811002-7534-460F-BB1B-BE356BAC0229}">
      <dsp:nvSpPr>
        <dsp:cNvPr id="0" name=""/>
        <dsp:cNvSpPr/>
      </dsp:nvSpPr>
      <dsp:spPr>
        <a:xfrm>
          <a:off x="3707596" y="5029198"/>
          <a:ext cx="1725145" cy="502923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NameTextField</a:t>
          </a:r>
          <a:endParaRPr lang="en-US" sz="1800" kern="1200" dirty="0"/>
        </a:p>
      </dsp:txBody>
      <dsp:txXfrm>
        <a:off x="3723063" y="5044665"/>
        <a:ext cx="1694211" cy="471989"/>
      </dsp:txXfrm>
    </dsp:sp>
    <dsp:sp modelId="{7A749EC6-2E69-4B31-86AA-5521415847C6}">
      <dsp:nvSpPr>
        <dsp:cNvPr id="0" name=""/>
        <dsp:cNvSpPr/>
      </dsp:nvSpPr>
      <dsp:spPr>
        <a:xfrm>
          <a:off x="5566367" y="5029198"/>
          <a:ext cx="2918078" cy="502923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PriceTextField</a:t>
          </a:r>
          <a:endParaRPr lang="en-US" sz="1800" kern="1200" dirty="0"/>
        </a:p>
      </dsp:txBody>
      <dsp:txXfrm>
        <a:off x="5581834" y="5044665"/>
        <a:ext cx="2887144" cy="471989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CD1BF-4614-43FD-AF71-AE4A28B87B0B}">
      <dsp:nvSpPr>
        <dsp:cNvPr id="0" name=""/>
        <dsp:cNvSpPr/>
      </dsp:nvSpPr>
      <dsp:spPr>
        <a:xfrm>
          <a:off x="0" y="0"/>
          <a:ext cx="9067800" cy="6858000"/>
        </a:xfrm>
        <a:prstGeom prst="roundRect">
          <a:avLst>
            <a:gd name="adj" fmla="val 8500"/>
          </a:avLst>
        </a:prstGeom>
        <a:solidFill>
          <a:srgbClr val="0070C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5322570" numCol="1" spcCol="1270" anchor="t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 err="1"/>
            <a:t>Jframe</a:t>
          </a:r>
          <a:r>
            <a:rPr lang="en-US" sz="5400" kern="1200" dirty="0"/>
            <a:t> (</a:t>
          </a:r>
          <a:r>
            <a:rPr lang="en-US" sz="5400" kern="1200" dirty="0" err="1"/>
            <a:t>MainJFrame</a:t>
          </a:r>
          <a:r>
            <a:rPr lang="en-US" sz="5400" kern="1200" dirty="0"/>
            <a:t>)</a:t>
          </a:r>
        </a:p>
      </dsp:txBody>
      <dsp:txXfrm>
        <a:off x="170734" y="170734"/>
        <a:ext cx="8726332" cy="6516532"/>
      </dsp:txXfrm>
    </dsp:sp>
    <dsp:sp modelId="{C5740EAF-3E05-4314-87F6-AE3A52F037A9}">
      <dsp:nvSpPr>
        <dsp:cNvPr id="0" name=""/>
        <dsp:cNvSpPr/>
      </dsp:nvSpPr>
      <dsp:spPr>
        <a:xfrm>
          <a:off x="169493" y="1714500"/>
          <a:ext cx="1474573" cy="4571995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cap="none" spc="0" dirty="0">
              <a:ln/>
              <a:solidFill>
                <a:srgbClr val="002060"/>
              </a:solidFill>
              <a:effectLst/>
            </a:rPr>
            <a:t>Product Catalog</a:t>
          </a:r>
        </a:p>
      </dsp:txBody>
      <dsp:txXfrm>
        <a:off x="214841" y="1759848"/>
        <a:ext cx="1383877" cy="4481299"/>
      </dsp:txXfrm>
    </dsp:sp>
    <dsp:sp modelId="{361DDC68-D553-4D04-9102-BAC2E3E1C19E}">
      <dsp:nvSpPr>
        <dsp:cNvPr id="0" name=""/>
        <dsp:cNvSpPr/>
      </dsp:nvSpPr>
      <dsp:spPr>
        <a:xfrm>
          <a:off x="1752596" y="1447778"/>
          <a:ext cx="7149472" cy="4800600"/>
        </a:xfrm>
        <a:prstGeom prst="roundRect">
          <a:avLst>
            <a:gd name="adj" fmla="val 10500"/>
          </a:avLst>
        </a:prstGeom>
        <a:solidFill>
          <a:schemeClr val="tx2">
            <a:lumMod val="60000"/>
            <a:lumOff val="40000"/>
          </a:schemeClr>
        </a:solidFill>
        <a:ln w="25400" cap="flat" cmpd="sng" algn="ctr">
          <a:solidFill>
            <a:srgbClr val="FFC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3048381" numCol="1" spcCol="1270" anchor="t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View products </a:t>
          </a:r>
          <a:r>
            <a:rPr lang="en-US" sz="5400" kern="1200" dirty="0" err="1"/>
            <a:t>JPanel</a:t>
          </a:r>
          <a:endParaRPr lang="en-US" sz="5400" kern="1200" dirty="0"/>
        </a:p>
      </dsp:txBody>
      <dsp:txXfrm>
        <a:off x="1900231" y="1595413"/>
        <a:ext cx="6854202" cy="4505330"/>
      </dsp:txXfrm>
    </dsp:sp>
    <dsp:sp modelId="{0808C6C9-57E4-43FE-B257-5975CC4E759A}">
      <dsp:nvSpPr>
        <dsp:cNvPr id="0" name=""/>
        <dsp:cNvSpPr/>
      </dsp:nvSpPr>
      <dsp:spPr>
        <a:xfrm>
          <a:off x="1828802" y="3394710"/>
          <a:ext cx="1726400" cy="2026357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cap="none" spc="0" dirty="0">
              <a:ln/>
              <a:solidFill>
                <a:srgbClr val="002060"/>
              </a:solidFill>
              <a:effectLst/>
            </a:rPr>
            <a:t>Product </a:t>
          </a:r>
          <a:r>
            <a:rPr lang="en-US" sz="2300" b="1" kern="1200" cap="none" spc="0" dirty="0" err="1">
              <a:ln/>
              <a:solidFill>
                <a:srgbClr val="002060"/>
              </a:solidFill>
              <a:effectLst/>
            </a:rPr>
            <a:t>Catlog</a:t>
          </a:r>
          <a:endParaRPr lang="en-US" sz="2300" b="1" kern="1200" cap="none" spc="0" dirty="0">
            <a:ln/>
            <a:solidFill>
              <a:srgbClr val="002060"/>
            </a:solidFill>
            <a:effectLst/>
          </a:endParaRPr>
        </a:p>
      </dsp:txBody>
      <dsp:txXfrm>
        <a:off x="1881895" y="3447803"/>
        <a:ext cx="1620214" cy="1920171"/>
      </dsp:txXfrm>
    </dsp:sp>
    <dsp:sp modelId="{432E8606-2966-49A5-B216-EC2A5AAF0F30}">
      <dsp:nvSpPr>
        <dsp:cNvPr id="0" name=""/>
        <dsp:cNvSpPr/>
      </dsp:nvSpPr>
      <dsp:spPr>
        <a:xfrm>
          <a:off x="1905002" y="5238107"/>
          <a:ext cx="1626398" cy="723408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  <a:scene3d>
            <a:camera prst="orthographicFront"/>
            <a:lightRig rig="flat" dir="t">
              <a:rot lat="0" lon="0" rev="18900000"/>
            </a:lightRig>
          </a:scene3d>
          <a:sp3d extrusionH="31750" contourW="6350" prstMaterial="powder">
            <a:bevelT w="19050" h="19050" prst="angle"/>
            <a:contourClr>
              <a:schemeClr val="accent3">
                <a:tint val="100000"/>
                <a:shade val="100000"/>
                <a:satMod val="100000"/>
                <a:hueMod val="100000"/>
              </a:schemeClr>
            </a:contourClr>
          </a:sp3d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cap="none" spc="0" dirty="0">
              <a:ln/>
              <a:solidFill>
                <a:srgbClr val="002060"/>
              </a:solidFill>
              <a:effectLst/>
            </a:rPr>
            <a:t>Product </a:t>
          </a:r>
        </a:p>
      </dsp:txBody>
      <dsp:txXfrm>
        <a:off x="1927249" y="5260354"/>
        <a:ext cx="1581904" cy="678914"/>
      </dsp:txXfrm>
    </dsp:sp>
    <dsp:sp modelId="{A98AF655-0ADC-47D0-8759-C0B07745EB2E}">
      <dsp:nvSpPr>
        <dsp:cNvPr id="0" name=""/>
        <dsp:cNvSpPr/>
      </dsp:nvSpPr>
      <dsp:spPr>
        <a:xfrm>
          <a:off x="3657597" y="3429000"/>
          <a:ext cx="4880995" cy="2743200"/>
        </a:xfrm>
        <a:prstGeom prst="roundRect">
          <a:avLst>
            <a:gd name="adj" fmla="val 10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1548384" numCol="1" spcCol="1270" anchor="t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400" kern="1200" dirty="0"/>
        </a:p>
      </dsp:txBody>
      <dsp:txXfrm>
        <a:off x="3741960" y="3513363"/>
        <a:ext cx="4712269" cy="2574474"/>
      </dsp:txXfrm>
    </dsp:sp>
    <dsp:sp modelId="{59811002-7534-460F-BB1B-BE356BAC0229}">
      <dsp:nvSpPr>
        <dsp:cNvPr id="0" name=""/>
        <dsp:cNvSpPr/>
      </dsp:nvSpPr>
      <dsp:spPr>
        <a:xfrm>
          <a:off x="3810005" y="3657599"/>
          <a:ext cx="3983670" cy="2392678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3883588" y="3731182"/>
        <a:ext cx="3836504" cy="22455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7429EF-D1CA-461A-8B69-5683043764FA}">
      <dsp:nvSpPr>
        <dsp:cNvPr id="0" name=""/>
        <dsp:cNvSpPr/>
      </dsp:nvSpPr>
      <dsp:spPr>
        <a:xfrm>
          <a:off x="1899919" y="165099"/>
          <a:ext cx="3276600" cy="1137920"/>
        </a:xfrm>
        <a:prstGeom prst="ellipse">
          <a:avLst/>
        </a:prstGeom>
        <a:solidFill>
          <a:schemeClr val="dk2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8C2622-0AD8-4BB8-8B1C-8E0FD52DD510}">
      <dsp:nvSpPr>
        <dsp:cNvPr id="0" name=""/>
        <dsp:cNvSpPr/>
      </dsp:nvSpPr>
      <dsp:spPr>
        <a:xfrm rot="10800000">
          <a:off x="3225800" y="2951479"/>
          <a:ext cx="635000" cy="406400"/>
        </a:xfrm>
        <a:prstGeom prst="down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8DA3BA-5F19-442B-B638-8DAD0E71D888}">
      <dsp:nvSpPr>
        <dsp:cNvPr id="0" name=""/>
        <dsp:cNvSpPr/>
      </dsp:nvSpPr>
      <dsp:spPr>
        <a:xfrm>
          <a:off x="2019299" y="3276600"/>
          <a:ext cx="3048000" cy="76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Product Catalog is the container of the products</a:t>
          </a:r>
        </a:p>
      </dsp:txBody>
      <dsp:txXfrm>
        <a:off x="2019299" y="3276600"/>
        <a:ext cx="3048000" cy="762000"/>
      </dsp:txXfrm>
    </dsp:sp>
    <dsp:sp modelId="{0A76DAB5-8EC4-4290-8388-5476292CB4D5}">
      <dsp:nvSpPr>
        <dsp:cNvPr id="0" name=""/>
        <dsp:cNvSpPr/>
      </dsp:nvSpPr>
      <dsp:spPr>
        <a:xfrm>
          <a:off x="3091180" y="1390904"/>
          <a:ext cx="1143000" cy="1143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Toshiba 101</a:t>
          </a:r>
        </a:p>
      </dsp:txBody>
      <dsp:txXfrm>
        <a:off x="3258568" y="1558292"/>
        <a:ext cx="808224" cy="808224"/>
      </dsp:txXfrm>
    </dsp:sp>
    <dsp:sp modelId="{76F01441-5EC1-4940-9C9F-34146CD3E5E8}">
      <dsp:nvSpPr>
        <dsp:cNvPr id="0" name=""/>
        <dsp:cNvSpPr/>
      </dsp:nvSpPr>
      <dsp:spPr>
        <a:xfrm>
          <a:off x="2273300" y="533399"/>
          <a:ext cx="1143000" cy="1143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MacBook</a:t>
          </a:r>
          <a:endParaRPr lang="en-US" sz="1500" kern="1200" dirty="0"/>
        </a:p>
      </dsp:txBody>
      <dsp:txXfrm>
        <a:off x="2440688" y="700787"/>
        <a:ext cx="808224" cy="808224"/>
      </dsp:txXfrm>
    </dsp:sp>
    <dsp:sp modelId="{C6EC05D1-F16C-4CCF-B8FE-EDC783F567F6}">
      <dsp:nvSpPr>
        <dsp:cNvPr id="0" name=""/>
        <dsp:cNvSpPr/>
      </dsp:nvSpPr>
      <dsp:spPr>
        <a:xfrm>
          <a:off x="3441700" y="257047"/>
          <a:ext cx="1143000" cy="1143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HP Laptop</a:t>
          </a:r>
        </a:p>
      </dsp:txBody>
      <dsp:txXfrm>
        <a:off x="3609088" y="424435"/>
        <a:ext cx="808224" cy="808224"/>
      </dsp:txXfrm>
    </dsp:sp>
    <dsp:sp modelId="{81FC73E4-1F3A-4377-8CA2-E3F4B83AA708}">
      <dsp:nvSpPr>
        <dsp:cNvPr id="0" name=""/>
        <dsp:cNvSpPr/>
      </dsp:nvSpPr>
      <dsp:spPr>
        <a:xfrm>
          <a:off x="838197" y="25399"/>
          <a:ext cx="5410205" cy="2844800"/>
        </a:xfrm>
        <a:prstGeom prst="funnel">
          <a:avLst/>
        </a:prstGeom>
        <a:solidFill>
          <a:schemeClr val="lt2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7429EF-D1CA-461A-8B69-5683043764FA}">
      <dsp:nvSpPr>
        <dsp:cNvPr id="0" name=""/>
        <dsp:cNvSpPr/>
      </dsp:nvSpPr>
      <dsp:spPr>
        <a:xfrm>
          <a:off x="1899919" y="165099"/>
          <a:ext cx="3276600" cy="1137920"/>
        </a:xfrm>
        <a:prstGeom prst="ellipse">
          <a:avLst/>
        </a:prstGeom>
        <a:solidFill>
          <a:schemeClr val="dk2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8C2622-0AD8-4BB8-8B1C-8E0FD52DD510}">
      <dsp:nvSpPr>
        <dsp:cNvPr id="0" name=""/>
        <dsp:cNvSpPr/>
      </dsp:nvSpPr>
      <dsp:spPr>
        <a:xfrm rot="10800000">
          <a:off x="3225800" y="2951479"/>
          <a:ext cx="635000" cy="406400"/>
        </a:xfrm>
        <a:prstGeom prst="downArrow">
          <a:avLst/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8DA3BA-5F19-442B-B638-8DAD0E71D888}">
      <dsp:nvSpPr>
        <dsp:cNvPr id="0" name=""/>
        <dsp:cNvSpPr/>
      </dsp:nvSpPr>
      <dsp:spPr>
        <a:xfrm>
          <a:off x="2019299" y="3276600"/>
          <a:ext cx="3048000" cy="762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Product Catalog</a:t>
          </a:r>
        </a:p>
      </dsp:txBody>
      <dsp:txXfrm>
        <a:off x="2019299" y="3276600"/>
        <a:ext cx="3048000" cy="762000"/>
      </dsp:txXfrm>
    </dsp:sp>
    <dsp:sp modelId="{0A76DAB5-8EC4-4290-8388-5476292CB4D5}">
      <dsp:nvSpPr>
        <dsp:cNvPr id="0" name=""/>
        <dsp:cNvSpPr/>
      </dsp:nvSpPr>
      <dsp:spPr>
        <a:xfrm>
          <a:off x="3091180" y="1390904"/>
          <a:ext cx="1143000" cy="1143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Toshiba 101</a:t>
          </a:r>
        </a:p>
      </dsp:txBody>
      <dsp:txXfrm>
        <a:off x="3258568" y="1558292"/>
        <a:ext cx="808224" cy="808224"/>
      </dsp:txXfrm>
    </dsp:sp>
    <dsp:sp modelId="{76F01441-5EC1-4940-9C9F-34146CD3E5E8}">
      <dsp:nvSpPr>
        <dsp:cNvPr id="0" name=""/>
        <dsp:cNvSpPr/>
      </dsp:nvSpPr>
      <dsp:spPr>
        <a:xfrm>
          <a:off x="2273300" y="533399"/>
          <a:ext cx="1143000" cy="1143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MacBook</a:t>
          </a:r>
          <a:endParaRPr lang="en-US" sz="1500" kern="1200" dirty="0"/>
        </a:p>
      </dsp:txBody>
      <dsp:txXfrm>
        <a:off x="2440688" y="700787"/>
        <a:ext cx="808224" cy="808224"/>
      </dsp:txXfrm>
    </dsp:sp>
    <dsp:sp modelId="{C6EC05D1-F16C-4CCF-B8FE-EDC783F567F6}">
      <dsp:nvSpPr>
        <dsp:cNvPr id="0" name=""/>
        <dsp:cNvSpPr/>
      </dsp:nvSpPr>
      <dsp:spPr>
        <a:xfrm>
          <a:off x="3441700" y="257047"/>
          <a:ext cx="1143000" cy="1143000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HP Laptop</a:t>
          </a:r>
        </a:p>
      </dsp:txBody>
      <dsp:txXfrm>
        <a:off x="3609088" y="424435"/>
        <a:ext cx="808224" cy="808224"/>
      </dsp:txXfrm>
    </dsp:sp>
    <dsp:sp modelId="{81FC73E4-1F3A-4377-8CA2-E3F4B83AA708}">
      <dsp:nvSpPr>
        <dsp:cNvPr id="0" name=""/>
        <dsp:cNvSpPr/>
      </dsp:nvSpPr>
      <dsp:spPr>
        <a:xfrm>
          <a:off x="838197" y="25399"/>
          <a:ext cx="5410205" cy="2844800"/>
        </a:xfrm>
        <a:prstGeom prst="funnel">
          <a:avLst/>
        </a:prstGeom>
        <a:solidFill>
          <a:schemeClr val="lt2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F8FE5-E282-49D3-A000-1DC66FBBA86A}">
      <dsp:nvSpPr>
        <dsp:cNvPr id="0" name=""/>
        <dsp:cNvSpPr/>
      </dsp:nvSpPr>
      <dsp:spPr>
        <a:xfrm>
          <a:off x="0" y="182880"/>
          <a:ext cx="2514599" cy="1005840"/>
        </a:xfrm>
        <a:prstGeom prst="leftRightRibb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173995-59D6-4E46-9658-0B5C0892CBB9}">
      <dsp:nvSpPr>
        <dsp:cNvPr id="0" name=""/>
        <dsp:cNvSpPr/>
      </dsp:nvSpPr>
      <dsp:spPr>
        <a:xfrm>
          <a:off x="301752" y="358902"/>
          <a:ext cx="829818" cy="49286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Add</a:t>
          </a:r>
        </a:p>
      </dsp:txBody>
      <dsp:txXfrm>
        <a:off x="301752" y="358902"/>
        <a:ext cx="829818" cy="492861"/>
      </dsp:txXfrm>
    </dsp:sp>
    <dsp:sp modelId="{C53A773D-6274-4528-AF74-52F6E2528D32}">
      <dsp:nvSpPr>
        <dsp:cNvPr id="0" name=""/>
        <dsp:cNvSpPr/>
      </dsp:nvSpPr>
      <dsp:spPr>
        <a:xfrm>
          <a:off x="1257299" y="519836"/>
          <a:ext cx="980694" cy="492861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Remove</a:t>
          </a:r>
        </a:p>
      </dsp:txBody>
      <dsp:txXfrm>
        <a:off x="1257299" y="519836"/>
        <a:ext cx="980694" cy="49286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5FDB78-9E57-4539-8C0C-EC0541B7F827}">
      <dsp:nvSpPr>
        <dsp:cNvPr id="0" name=""/>
        <dsp:cNvSpPr/>
      </dsp:nvSpPr>
      <dsp:spPr>
        <a:xfrm>
          <a:off x="1400121" y="1021733"/>
          <a:ext cx="857357" cy="85735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Product Catalog</a:t>
          </a:r>
        </a:p>
      </dsp:txBody>
      <dsp:txXfrm>
        <a:off x="1525678" y="1147290"/>
        <a:ext cx="606243" cy="606243"/>
      </dsp:txXfrm>
    </dsp:sp>
    <dsp:sp modelId="{8652C81E-8F62-4100-BBC5-B6309F0B2535}">
      <dsp:nvSpPr>
        <dsp:cNvPr id="0" name=""/>
        <dsp:cNvSpPr/>
      </dsp:nvSpPr>
      <dsp:spPr>
        <a:xfrm rot="12900000">
          <a:off x="848560" y="871948"/>
          <a:ext cx="657179" cy="244346"/>
        </a:xfrm>
        <a:prstGeom prst="lef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D28D47-557F-4944-84E1-B0703095E4B7}">
      <dsp:nvSpPr>
        <dsp:cNvPr id="0" name=""/>
        <dsp:cNvSpPr/>
      </dsp:nvSpPr>
      <dsp:spPr>
        <a:xfrm>
          <a:off x="500740" y="479855"/>
          <a:ext cx="814489" cy="65159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MacBook</a:t>
          </a:r>
          <a:endParaRPr lang="en-US" sz="1400" kern="1200" dirty="0"/>
        </a:p>
      </dsp:txBody>
      <dsp:txXfrm>
        <a:off x="519824" y="498939"/>
        <a:ext cx="776321" cy="613423"/>
      </dsp:txXfrm>
    </dsp:sp>
    <dsp:sp modelId="{6E394BD4-8086-4070-8FD4-1DA4DE8D4E31}">
      <dsp:nvSpPr>
        <dsp:cNvPr id="0" name=""/>
        <dsp:cNvSpPr/>
      </dsp:nvSpPr>
      <dsp:spPr>
        <a:xfrm rot="16200000">
          <a:off x="1500210" y="532721"/>
          <a:ext cx="657179" cy="244346"/>
        </a:xfrm>
        <a:prstGeom prst="lef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875F09-CE1C-4C70-9FB1-1D56981833D2}">
      <dsp:nvSpPr>
        <dsp:cNvPr id="0" name=""/>
        <dsp:cNvSpPr/>
      </dsp:nvSpPr>
      <dsp:spPr>
        <a:xfrm>
          <a:off x="1421555" y="509"/>
          <a:ext cx="814489" cy="65159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HP Laptop</a:t>
          </a:r>
        </a:p>
      </dsp:txBody>
      <dsp:txXfrm>
        <a:off x="1440639" y="19593"/>
        <a:ext cx="776321" cy="613423"/>
      </dsp:txXfrm>
    </dsp:sp>
    <dsp:sp modelId="{033734FC-DEA8-4CAE-8359-3C19073A52C2}">
      <dsp:nvSpPr>
        <dsp:cNvPr id="0" name=""/>
        <dsp:cNvSpPr/>
      </dsp:nvSpPr>
      <dsp:spPr>
        <a:xfrm rot="19500000">
          <a:off x="2151859" y="871948"/>
          <a:ext cx="657179" cy="244346"/>
        </a:xfrm>
        <a:prstGeom prst="leftArrow">
          <a:avLst>
            <a:gd name="adj1" fmla="val 600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6622B6-205A-4488-9951-F73F52A42923}">
      <dsp:nvSpPr>
        <dsp:cNvPr id="0" name=""/>
        <dsp:cNvSpPr/>
      </dsp:nvSpPr>
      <dsp:spPr>
        <a:xfrm>
          <a:off x="2342369" y="479855"/>
          <a:ext cx="814489" cy="651591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Toshiba 101</a:t>
          </a:r>
        </a:p>
      </dsp:txBody>
      <dsp:txXfrm>
        <a:off x="2361453" y="498939"/>
        <a:ext cx="776321" cy="61342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68CEA-5AF2-4EC2-B326-E04EA15609EC}">
      <dsp:nvSpPr>
        <dsp:cNvPr id="0" name=""/>
        <dsp:cNvSpPr/>
      </dsp:nvSpPr>
      <dsp:spPr>
        <a:xfrm>
          <a:off x="536108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9050" rIns="5171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Visit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2008</a:t>
          </a:r>
        </a:p>
      </dsp:txBody>
      <dsp:txXfrm>
        <a:off x="673724" y="137665"/>
        <a:ext cx="664468" cy="664468"/>
      </dsp:txXfrm>
    </dsp:sp>
    <dsp:sp modelId="{12EC84E8-A41D-48B9-8D22-8F96F0174488}">
      <dsp:nvSpPr>
        <dsp:cNvPr id="0" name=""/>
        <dsp:cNvSpPr/>
      </dsp:nvSpPr>
      <dsp:spPr>
        <a:xfrm>
          <a:off x="1287869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9050" rIns="5171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Visit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2009</a:t>
          </a:r>
        </a:p>
      </dsp:txBody>
      <dsp:txXfrm>
        <a:off x="1425485" y="137665"/>
        <a:ext cx="664468" cy="664468"/>
      </dsp:txXfrm>
    </dsp:sp>
    <dsp:sp modelId="{16E21AF2-20BE-42BF-AFA2-8626580581AC}">
      <dsp:nvSpPr>
        <dsp:cNvPr id="0" name=""/>
        <dsp:cNvSpPr/>
      </dsp:nvSpPr>
      <dsp:spPr>
        <a:xfrm>
          <a:off x="2039629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9050" rIns="5171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Visit 2011A</a:t>
          </a:r>
        </a:p>
      </dsp:txBody>
      <dsp:txXfrm>
        <a:off x="2177245" y="137665"/>
        <a:ext cx="664468" cy="664468"/>
      </dsp:txXfrm>
    </dsp:sp>
    <dsp:sp modelId="{92C80DC7-8E3C-47B3-AF20-E722C851B2CA}">
      <dsp:nvSpPr>
        <dsp:cNvPr id="0" name=""/>
        <dsp:cNvSpPr/>
      </dsp:nvSpPr>
      <dsp:spPr>
        <a:xfrm>
          <a:off x="2791390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9050" rIns="51715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Visit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2011B</a:t>
          </a:r>
        </a:p>
      </dsp:txBody>
      <dsp:txXfrm>
        <a:off x="2929006" y="137665"/>
        <a:ext cx="664468" cy="66446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68CEA-5AF2-4EC2-B326-E04EA15609EC}">
      <dsp:nvSpPr>
        <dsp:cNvPr id="0" name=""/>
        <dsp:cNvSpPr/>
      </dsp:nvSpPr>
      <dsp:spPr>
        <a:xfrm>
          <a:off x="421903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9050" rIns="51712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Visit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2010A</a:t>
          </a:r>
        </a:p>
      </dsp:txBody>
      <dsp:txXfrm>
        <a:off x="559511" y="137685"/>
        <a:ext cx="664428" cy="664428"/>
      </dsp:txXfrm>
    </dsp:sp>
    <dsp:sp modelId="{12EC84E8-A41D-48B9-8D22-8F96F0174488}">
      <dsp:nvSpPr>
        <dsp:cNvPr id="0" name=""/>
        <dsp:cNvSpPr/>
      </dsp:nvSpPr>
      <dsp:spPr>
        <a:xfrm>
          <a:off x="1173619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9050" rIns="51712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Visit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2010B</a:t>
          </a:r>
        </a:p>
      </dsp:txBody>
      <dsp:txXfrm>
        <a:off x="1311227" y="137685"/>
        <a:ext cx="664428" cy="664428"/>
      </dsp:txXfrm>
    </dsp:sp>
    <dsp:sp modelId="{16E21AF2-20BE-42BF-AFA2-8626580581AC}">
      <dsp:nvSpPr>
        <dsp:cNvPr id="0" name=""/>
        <dsp:cNvSpPr/>
      </dsp:nvSpPr>
      <dsp:spPr>
        <a:xfrm>
          <a:off x="1925335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9050" rIns="51712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Visit 2011</a:t>
          </a:r>
        </a:p>
      </dsp:txBody>
      <dsp:txXfrm>
        <a:off x="2062943" y="137685"/>
        <a:ext cx="664428" cy="664428"/>
      </dsp:txXfrm>
    </dsp:sp>
    <dsp:sp modelId="{92C80DC7-8E3C-47B3-AF20-E722C851B2CA}">
      <dsp:nvSpPr>
        <dsp:cNvPr id="0" name=""/>
        <dsp:cNvSpPr/>
      </dsp:nvSpPr>
      <dsp:spPr>
        <a:xfrm>
          <a:off x="2677051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9050" rIns="51712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Visit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2012</a:t>
          </a:r>
        </a:p>
      </dsp:txBody>
      <dsp:txXfrm>
        <a:off x="2814659" y="137685"/>
        <a:ext cx="664428" cy="66442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68CEA-5AF2-4EC2-B326-E04EA15609EC}">
      <dsp:nvSpPr>
        <dsp:cNvPr id="0" name=""/>
        <dsp:cNvSpPr/>
      </dsp:nvSpPr>
      <dsp:spPr>
        <a:xfrm>
          <a:off x="536108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7780" rIns="51715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Boston 2021</a:t>
          </a:r>
        </a:p>
      </dsp:txBody>
      <dsp:txXfrm>
        <a:off x="673724" y="137665"/>
        <a:ext cx="664468" cy="664468"/>
      </dsp:txXfrm>
    </dsp:sp>
    <dsp:sp modelId="{12EC84E8-A41D-48B9-8D22-8F96F0174488}">
      <dsp:nvSpPr>
        <dsp:cNvPr id="0" name=""/>
        <dsp:cNvSpPr/>
      </dsp:nvSpPr>
      <dsp:spPr>
        <a:xfrm>
          <a:off x="1287869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7780" rIns="51715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Wash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209</a:t>
          </a:r>
        </a:p>
      </dsp:txBody>
      <dsp:txXfrm>
        <a:off x="1425485" y="137665"/>
        <a:ext cx="664468" cy="664468"/>
      </dsp:txXfrm>
    </dsp:sp>
    <dsp:sp modelId="{16E21AF2-20BE-42BF-AFA2-8626580581AC}">
      <dsp:nvSpPr>
        <dsp:cNvPr id="0" name=""/>
        <dsp:cNvSpPr/>
      </dsp:nvSpPr>
      <dsp:spPr>
        <a:xfrm>
          <a:off x="2039629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7780" rIns="51715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LA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201A</a:t>
          </a:r>
        </a:p>
      </dsp:txBody>
      <dsp:txXfrm>
        <a:off x="2177245" y="137665"/>
        <a:ext cx="664468" cy="664468"/>
      </dsp:txXfrm>
    </dsp:sp>
    <dsp:sp modelId="{92C80DC7-8E3C-47B3-AF20-E722C851B2CA}">
      <dsp:nvSpPr>
        <dsp:cNvPr id="0" name=""/>
        <dsp:cNvSpPr/>
      </dsp:nvSpPr>
      <dsp:spPr>
        <a:xfrm>
          <a:off x="2791390" y="49"/>
          <a:ext cx="939700" cy="93970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5" tIns="17780" rIns="51715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SF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2011B</a:t>
          </a:r>
        </a:p>
      </dsp:txBody>
      <dsp:txXfrm>
        <a:off x="2929006" y="137665"/>
        <a:ext cx="664468" cy="66446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268CEA-5AF2-4EC2-B326-E04EA15609EC}">
      <dsp:nvSpPr>
        <dsp:cNvPr id="0" name=""/>
        <dsp:cNvSpPr/>
      </dsp:nvSpPr>
      <dsp:spPr>
        <a:xfrm>
          <a:off x="421903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Berlin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20A</a:t>
          </a:r>
        </a:p>
      </dsp:txBody>
      <dsp:txXfrm>
        <a:off x="559511" y="137685"/>
        <a:ext cx="664428" cy="664428"/>
      </dsp:txXfrm>
    </dsp:sp>
    <dsp:sp modelId="{12EC84E8-A41D-48B9-8D22-8F96F0174488}">
      <dsp:nvSpPr>
        <dsp:cNvPr id="0" name=""/>
        <dsp:cNvSpPr/>
      </dsp:nvSpPr>
      <dsp:spPr>
        <a:xfrm>
          <a:off x="1173619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London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010B</a:t>
          </a:r>
        </a:p>
      </dsp:txBody>
      <dsp:txXfrm>
        <a:off x="1311227" y="137685"/>
        <a:ext cx="664428" cy="664428"/>
      </dsp:txXfrm>
    </dsp:sp>
    <dsp:sp modelId="{16E21AF2-20BE-42BF-AFA2-8626580581AC}">
      <dsp:nvSpPr>
        <dsp:cNvPr id="0" name=""/>
        <dsp:cNvSpPr/>
      </dsp:nvSpPr>
      <dsp:spPr>
        <a:xfrm>
          <a:off x="1925335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Rome 211</a:t>
          </a:r>
        </a:p>
      </dsp:txBody>
      <dsp:txXfrm>
        <a:off x="2062943" y="137685"/>
        <a:ext cx="664428" cy="664428"/>
      </dsp:txXfrm>
    </dsp:sp>
    <dsp:sp modelId="{92C80DC7-8E3C-47B3-AF20-E722C851B2CA}">
      <dsp:nvSpPr>
        <dsp:cNvPr id="0" name=""/>
        <dsp:cNvSpPr/>
      </dsp:nvSpPr>
      <dsp:spPr>
        <a:xfrm>
          <a:off x="2677051" y="77"/>
          <a:ext cx="939644" cy="9396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51712" tIns="16510" rIns="51712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London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012</a:t>
          </a:r>
        </a:p>
      </dsp:txBody>
      <dsp:txXfrm>
        <a:off x="2814659" y="137685"/>
        <a:ext cx="664428" cy="6644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 b="0">
                <a:latin typeface="Times New Roman" pitchFamily="30" charset="0"/>
              </a:defRPr>
            </a:lvl1pPr>
          </a:lstStyle>
          <a:p>
            <a:endParaRPr lang="en-US"/>
          </a:p>
        </p:txBody>
      </p:sp>
      <p:sp>
        <p:nvSpPr>
          <p:cNvPr id="4099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414528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 b="0">
                <a:latin typeface="Times New Roman" pitchFamily="30" charset="0"/>
              </a:defRPr>
            </a:lvl1pPr>
          </a:lstStyle>
          <a:p>
            <a:endParaRPr lang="en-US"/>
          </a:p>
        </p:txBody>
      </p:sp>
      <p:sp>
        <p:nvSpPr>
          <p:cNvPr id="13316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5360" y="4560570"/>
            <a:ext cx="5364480" cy="432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02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 b="0">
                <a:latin typeface="Times New Roman" pitchFamily="30" charset="0"/>
              </a:defRPr>
            </a:lvl1pPr>
          </a:lstStyle>
          <a:p>
            <a:endParaRPr lang="en-US"/>
          </a:p>
        </p:txBody>
      </p:sp>
      <p:sp>
        <p:nvSpPr>
          <p:cNvPr id="4103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5280" y="912114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 b="0">
                <a:latin typeface="Times New Roman" pitchFamily="30" charset="0"/>
              </a:defRPr>
            </a:lvl1pPr>
          </a:lstStyle>
          <a:p>
            <a:fld id="{67DEF28B-7691-47F3-81E5-BF6B3170564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92540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5" charset="0"/>
        <a:ea typeface="ＭＳ Ｐゴシック" pitchFamily="30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5" charset="0"/>
        <a:ea typeface="ＭＳ Ｐゴシック" pitchFamily="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5" charset="0"/>
        <a:ea typeface="ＭＳ Ｐゴシック" pitchFamily="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5" charset="0"/>
        <a:ea typeface="ＭＳ Ｐゴシック" pitchFamily="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5" charset="0"/>
        <a:ea typeface="ＭＳ Ｐゴシック" pitchFamily="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750CDD4-05BE-41B9-B8B3-BFA97A31C174}" type="slidenum">
              <a:rPr lang="en-US"/>
              <a:pPr/>
              <a:t>1</a:t>
            </a:fld>
            <a:endParaRPr lang="en-US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imes New Roman" pitchFamily="3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49913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DEF28B-7691-47F3-81E5-BF6B31705646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685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DEF28B-7691-47F3-81E5-BF6B3170564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8235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74338E3-8C1B-4663-B530-BD704E32AF9A}" type="slidenum">
              <a:rPr lang="en-US"/>
              <a:pPr/>
              <a:t>36</a:t>
            </a:fld>
            <a:endParaRPr lang="en-US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Times New Roman" pitchFamily="3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51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2438400"/>
            <a:ext cx="9009063" cy="1052513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8204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990600" y="18288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205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5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E2DBF01-DD5B-43BE-9132-9C63946A09E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6E7C298-FE31-4849-88BB-238278A5053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4050" y="617538"/>
            <a:ext cx="1951038" cy="55149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0938" y="617538"/>
            <a:ext cx="5700712" cy="5514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2C50D0-43BC-4375-8D0C-D3D27DAA1A2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B1C220-7421-4D17-B88A-4CF5F172F76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5043913-133C-4637-829A-02551449F03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26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5088" y="2017713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E71259-8043-48C6-B325-712A8A6DB37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F12EA3-A827-49AB-A6A9-79BFB7F8DAF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8069EC3-AF70-45C7-A9DD-752CC48EF31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17218D-7218-4983-A548-F305958A1946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58CE334-F86C-4B52-9C36-3BE0F5FF4FB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39E6DF-D33B-446D-BC82-51D8880FA08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ChangeArrowheads="1"/>
          </p:cNvSpPr>
          <p:nvPr/>
        </p:nvSpPr>
        <p:spPr bwMode="ltGray">
          <a:xfrm>
            <a:off x="417513" y="1098550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 b="0"/>
          </a:p>
        </p:txBody>
      </p:sp>
      <p:sp>
        <p:nvSpPr>
          <p:cNvPr id="7171" name="Rectangle 3"/>
          <p:cNvSpPr>
            <a:spLocks noChangeArrowheads="1"/>
          </p:cNvSpPr>
          <p:nvPr/>
        </p:nvSpPr>
        <p:spPr bwMode="ltGray">
          <a:xfrm>
            <a:off x="800100" y="1098550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 b="0"/>
          </a:p>
        </p:txBody>
      </p:sp>
      <p:sp>
        <p:nvSpPr>
          <p:cNvPr id="7172" name="Rectangle 4"/>
          <p:cNvSpPr>
            <a:spLocks noChangeArrowheads="1"/>
          </p:cNvSpPr>
          <p:nvPr/>
        </p:nvSpPr>
        <p:spPr bwMode="ltGray">
          <a:xfrm>
            <a:off x="541338" y="1520825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 b="0"/>
          </a:p>
        </p:txBody>
      </p:sp>
      <p:sp>
        <p:nvSpPr>
          <p:cNvPr id="7173" name="Rectangle 5"/>
          <p:cNvSpPr>
            <a:spLocks noChangeArrowheads="1"/>
          </p:cNvSpPr>
          <p:nvPr/>
        </p:nvSpPr>
        <p:spPr bwMode="ltGray">
          <a:xfrm>
            <a:off x="911225" y="1520825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 b="0"/>
          </a:p>
        </p:txBody>
      </p:sp>
      <p:sp>
        <p:nvSpPr>
          <p:cNvPr id="7174" name="Rectangle 6"/>
          <p:cNvSpPr>
            <a:spLocks noChangeArrowheads="1"/>
          </p:cNvSpPr>
          <p:nvPr/>
        </p:nvSpPr>
        <p:spPr bwMode="ltGray">
          <a:xfrm>
            <a:off x="127000" y="14478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 b="0"/>
          </a:p>
        </p:txBody>
      </p:sp>
      <p:sp>
        <p:nvSpPr>
          <p:cNvPr id="7175" name="Rectangle 7"/>
          <p:cNvSpPr>
            <a:spLocks noChangeArrowheads="1"/>
          </p:cNvSpPr>
          <p:nvPr/>
        </p:nvSpPr>
        <p:spPr bwMode="gray">
          <a:xfrm>
            <a:off x="762000" y="990600"/>
            <a:ext cx="31750" cy="1052513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 b="0"/>
          </a:p>
        </p:txBody>
      </p:sp>
      <p:sp>
        <p:nvSpPr>
          <p:cNvPr id="7176" name="Rectangle 8"/>
          <p:cNvSpPr>
            <a:spLocks noChangeArrowheads="1"/>
          </p:cNvSpPr>
          <p:nvPr/>
        </p:nvSpPr>
        <p:spPr bwMode="gray">
          <a:xfrm>
            <a:off x="442913" y="1781175"/>
            <a:ext cx="8226425" cy="3175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endParaRPr kumimoji="1" lang="en-US" b="0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617538"/>
            <a:ext cx="7793037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82688" y="2017713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179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endParaRPr lang="en-US"/>
          </a:p>
        </p:txBody>
      </p:sp>
      <p:sp>
        <p:nvSpPr>
          <p:cNvPr id="7180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352800" y="63246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endParaRPr lang="en-US"/>
          </a:p>
        </p:txBody>
      </p:sp>
      <p:sp>
        <p:nvSpPr>
          <p:cNvPr id="7181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781800" y="63246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753E9B43-1F34-490E-8C7D-220FDB6391CF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ＭＳ Ｐゴシック" pitchFamily="30" charset="-128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5" charset="0"/>
          <a:ea typeface="ＭＳ Ｐゴシック" pitchFamily="30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5" charset="0"/>
          <a:ea typeface="ＭＳ Ｐゴシック" pitchFamily="30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5" charset="0"/>
          <a:ea typeface="ＭＳ Ｐゴシック" pitchFamily="30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5" charset="0"/>
          <a:ea typeface="ＭＳ Ｐゴシック" pitchFamily="30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5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5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5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5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5" charset="2"/>
        <a:buChar char="n"/>
        <a:defRPr sz="3200">
          <a:solidFill>
            <a:schemeClr val="tx1"/>
          </a:solidFill>
          <a:latin typeface="+mn-lt"/>
          <a:ea typeface="ＭＳ Ｐゴシック" pitchFamily="30" charset="-128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5" charset="2"/>
        <a:buChar char="n"/>
        <a:defRPr sz="2800">
          <a:solidFill>
            <a:schemeClr val="tx1"/>
          </a:solidFill>
          <a:latin typeface="+mn-lt"/>
          <a:ea typeface="ＭＳ Ｐゴシック" pitchFamily="5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5" charset="2"/>
        <a:buChar char="n"/>
        <a:defRPr sz="2400">
          <a:solidFill>
            <a:schemeClr val="tx1"/>
          </a:solidFill>
          <a:latin typeface="+mn-lt"/>
          <a:ea typeface="ＭＳ Ｐゴシック" pitchFamily="5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5" charset="2"/>
        <a:buChar char="n"/>
        <a:defRPr sz="2000">
          <a:solidFill>
            <a:schemeClr val="tx1"/>
          </a:solidFill>
          <a:latin typeface="+mn-lt"/>
          <a:ea typeface="ＭＳ Ｐゴシック" pitchFamily="5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5" charset="2"/>
        <a:buChar char="n"/>
        <a:defRPr sz="2000">
          <a:solidFill>
            <a:schemeClr val="tx1"/>
          </a:solidFill>
          <a:latin typeface="+mn-lt"/>
          <a:ea typeface="ＭＳ Ｐゴシック" pitchFamily="5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5" charset="2"/>
        <a:buChar char="n"/>
        <a:defRPr sz="2000">
          <a:solidFill>
            <a:schemeClr val="tx1"/>
          </a:solidFill>
          <a:latin typeface="+mn-lt"/>
          <a:ea typeface="ＭＳ Ｐゴシック" pitchFamily="5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5" charset="2"/>
        <a:buChar char="n"/>
        <a:defRPr sz="2000">
          <a:solidFill>
            <a:schemeClr val="tx1"/>
          </a:solidFill>
          <a:latin typeface="+mn-lt"/>
          <a:ea typeface="ＭＳ Ｐゴシック" pitchFamily="5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5" charset="2"/>
        <a:buChar char="n"/>
        <a:defRPr sz="2000">
          <a:solidFill>
            <a:schemeClr val="tx1"/>
          </a:solidFill>
          <a:latin typeface="+mn-lt"/>
          <a:ea typeface="ＭＳ Ｐゴシック" pitchFamily="5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5" charset="2"/>
        <a:buChar char="n"/>
        <a:defRPr sz="2000">
          <a:solidFill>
            <a:schemeClr val="tx1"/>
          </a:solidFill>
          <a:latin typeface="+mn-lt"/>
          <a:ea typeface="ＭＳ Ｐゴシック" pitchFamily="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.xml"/><Relationship Id="rId3" Type="http://schemas.openxmlformats.org/officeDocument/2006/relationships/diagramLayout" Target="../diagrams/layout8.xml"/><Relationship Id="rId7" Type="http://schemas.openxmlformats.org/officeDocument/2006/relationships/diagramData" Target="../diagrams/data9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11" Type="http://schemas.microsoft.com/office/2007/relationships/diagramDrawing" Target="../diagrams/drawing9.xml"/><Relationship Id="rId5" Type="http://schemas.openxmlformats.org/officeDocument/2006/relationships/diagramColors" Target="../diagrams/colors8.xml"/><Relationship Id="rId10" Type="http://schemas.openxmlformats.org/officeDocument/2006/relationships/diagramColors" Target="../diagrams/colors9.xml"/><Relationship Id="rId4" Type="http://schemas.openxmlformats.org/officeDocument/2006/relationships/diagramQuickStyle" Target="../diagrams/quickStyle8.xml"/><Relationship Id="rId9" Type="http://schemas.openxmlformats.org/officeDocument/2006/relationships/diagramQuickStyle" Target="../diagrams/quickStyle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.xml"/><Relationship Id="rId13" Type="http://schemas.openxmlformats.org/officeDocument/2006/relationships/diagramLayout" Target="../diagrams/layout12.xml"/><Relationship Id="rId3" Type="http://schemas.openxmlformats.org/officeDocument/2006/relationships/diagramLayout" Target="../diagrams/layout10.xml"/><Relationship Id="rId7" Type="http://schemas.openxmlformats.org/officeDocument/2006/relationships/diagramData" Target="../diagrams/data11.xml"/><Relationship Id="rId12" Type="http://schemas.openxmlformats.org/officeDocument/2006/relationships/diagramData" Target="../diagrams/data12.xml"/><Relationship Id="rId2" Type="http://schemas.openxmlformats.org/officeDocument/2006/relationships/diagramData" Target="../diagrams/data10.xml"/><Relationship Id="rId16" Type="http://schemas.microsoft.com/office/2007/relationships/diagramDrawing" Target="../diagrams/drawing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11" Type="http://schemas.microsoft.com/office/2007/relationships/diagramDrawing" Target="../diagrams/drawing11.xml"/><Relationship Id="rId5" Type="http://schemas.openxmlformats.org/officeDocument/2006/relationships/diagramColors" Target="../diagrams/colors10.xml"/><Relationship Id="rId15" Type="http://schemas.openxmlformats.org/officeDocument/2006/relationships/diagramColors" Target="../diagrams/colors12.xml"/><Relationship Id="rId10" Type="http://schemas.openxmlformats.org/officeDocument/2006/relationships/diagramColors" Target="../diagrams/colors11.xml"/><Relationship Id="rId4" Type="http://schemas.openxmlformats.org/officeDocument/2006/relationships/diagramQuickStyle" Target="../diagrams/quickStyle10.xml"/><Relationship Id="rId9" Type="http://schemas.openxmlformats.org/officeDocument/2006/relationships/diagramQuickStyle" Target="../diagrams/quickStyle11.xml"/><Relationship Id="rId14" Type="http://schemas.openxmlformats.org/officeDocument/2006/relationships/diagramQuickStyle" Target="../diagrams/quickStyle1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4.xml"/><Relationship Id="rId13" Type="http://schemas.openxmlformats.org/officeDocument/2006/relationships/diagramData" Target="../diagrams/data15.xml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12" Type="http://schemas.microsoft.com/office/2007/relationships/diagramDrawing" Target="../diagrams/drawing14.xml"/><Relationship Id="rId17" Type="http://schemas.microsoft.com/office/2007/relationships/diagramDrawing" Target="../diagrams/drawing15.xml"/><Relationship Id="rId2" Type="http://schemas.openxmlformats.org/officeDocument/2006/relationships/notesSlide" Target="../notesSlides/notesSlide3.xml"/><Relationship Id="rId16" Type="http://schemas.openxmlformats.org/officeDocument/2006/relationships/diagramColors" Target="../diagrams/colors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11" Type="http://schemas.openxmlformats.org/officeDocument/2006/relationships/diagramColors" Target="../diagrams/colors14.xml"/><Relationship Id="rId5" Type="http://schemas.openxmlformats.org/officeDocument/2006/relationships/diagramQuickStyle" Target="../diagrams/quickStyle13.xml"/><Relationship Id="rId15" Type="http://schemas.openxmlformats.org/officeDocument/2006/relationships/diagramQuickStyle" Target="../diagrams/quickStyle15.xml"/><Relationship Id="rId10" Type="http://schemas.openxmlformats.org/officeDocument/2006/relationships/diagramQuickStyle" Target="../diagrams/quickStyle14.xml"/><Relationship Id="rId4" Type="http://schemas.openxmlformats.org/officeDocument/2006/relationships/diagramLayout" Target="../diagrams/layout13.xml"/><Relationship Id="rId9" Type="http://schemas.openxmlformats.org/officeDocument/2006/relationships/diagramLayout" Target="../diagrams/layout14.xml"/><Relationship Id="rId14" Type="http://schemas.openxmlformats.org/officeDocument/2006/relationships/diagramLayout" Target="../diagrams/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13" Type="http://schemas.openxmlformats.org/officeDocument/2006/relationships/diagramLayout" Target="../diagrams/layout5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12" Type="http://schemas.openxmlformats.org/officeDocument/2006/relationships/diagramData" Target="../diagrams/data5.xml"/><Relationship Id="rId2" Type="http://schemas.openxmlformats.org/officeDocument/2006/relationships/diagramData" Target="../diagrams/data3.xml"/><Relationship Id="rId16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5" Type="http://schemas.openxmlformats.org/officeDocument/2006/relationships/diagramColors" Target="../diagrams/colors5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Relationship Id="rId1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Creating and Displaying Many elements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algn="r" eaLnBrk="1" hangingPunct="1"/>
            <a:r>
              <a:rPr lang="en-US" sz="1600" b="1" dirty="0"/>
              <a:t>Info 5100 – Application Engineering and Development</a:t>
            </a:r>
          </a:p>
          <a:p>
            <a:pPr algn="r" eaLnBrk="1" hangingPunct="1"/>
            <a:r>
              <a:rPr lang="en-US" sz="1600" dirty="0"/>
              <a:t>Dr. Kal Bugrara</a:t>
            </a:r>
          </a:p>
          <a:p>
            <a:pPr algn="r" eaLnBrk="1" hangingPunct="1"/>
            <a:endParaRPr lang="en-US" sz="1600" dirty="0"/>
          </a:p>
          <a:p>
            <a:pPr algn="r" eaLnBrk="1" hangingPunct="1"/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is the information model for the product catalog?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2286001"/>
            <a:ext cx="7656512" cy="304800"/>
          </a:xfrm>
        </p:spPr>
        <p:txBody>
          <a:bodyPr/>
          <a:lstStyle/>
          <a:p>
            <a:pPr>
              <a:buNone/>
            </a:pPr>
            <a:r>
              <a:rPr lang="en-US" dirty="0"/>
              <a:t>Is it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3962400" y="29718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Product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Catalog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itchFamily="5" charset="0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4114800" y="51816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Product</a:t>
            </a:r>
          </a:p>
        </p:txBody>
      </p:sp>
      <p:sp>
        <p:nvSpPr>
          <p:cNvPr id="8" name="Rectangle 7"/>
          <p:cNvSpPr/>
          <p:nvPr/>
        </p:nvSpPr>
        <p:spPr>
          <a:xfrm>
            <a:off x="1066800" y="4572000"/>
            <a:ext cx="5549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en-US" dirty="0"/>
              <a:t>Or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catalog keeps track of products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1524000" y="35814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Schedule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itchFamily="5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6096000" y="35814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</p:txBody>
      </p:sp>
      <p:cxnSp>
        <p:nvCxnSpPr>
          <p:cNvPr id="7" name="Straight Connector 6"/>
          <p:cNvCxnSpPr>
            <a:stCxn id="4" idx="3"/>
            <a:endCxn id="5" idx="1"/>
          </p:cNvCxnSpPr>
          <p:nvPr/>
        </p:nvCxnSpPr>
        <p:spPr bwMode="auto">
          <a:xfrm>
            <a:off x="3505200" y="4076700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9" name="Straight Arrow Connector 8"/>
          <p:cNvCxnSpPr/>
          <p:nvPr/>
        </p:nvCxnSpPr>
        <p:spPr bwMode="auto">
          <a:xfrm rot="5400000" flipH="1" flipV="1">
            <a:off x="4534694" y="4609306"/>
            <a:ext cx="8382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3962400" y="5334000"/>
            <a:ext cx="18253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/>
              <a:t>Relationship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990600" y="2286001"/>
            <a:ext cx="7656512" cy="304800"/>
          </a:xfrm>
        </p:spPr>
        <p:txBody>
          <a:bodyPr/>
          <a:lstStyle/>
          <a:p>
            <a:pPr>
              <a:buNone/>
            </a:pPr>
            <a:r>
              <a:rPr lang="en-US" dirty="0"/>
              <a:t>Or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352800" y="3197423"/>
            <a:ext cx="18476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Catalog has products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3733800" y="3429000"/>
            <a:ext cx="15240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catalog keeps track of products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1524000" y="418653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Product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Catalog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itchFamily="5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6096000" y="41910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Product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990600" y="2286001"/>
            <a:ext cx="7656512" cy="304800"/>
          </a:xfrm>
        </p:spPr>
        <p:txBody>
          <a:bodyPr/>
          <a:lstStyle/>
          <a:p>
            <a:pPr>
              <a:buNone/>
            </a:pPr>
            <a:r>
              <a:rPr lang="en-US" dirty="0"/>
              <a:t>Relationship connections give meaning to </a:t>
            </a:r>
          </a:p>
          <a:p>
            <a:pPr>
              <a:buNone/>
            </a:pPr>
            <a:r>
              <a:rPr lang="en-US" dirty="0"/>
              <a:t>concepts: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29000" y="4188023"/>
            <a:ext cx="18476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Catalog has products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 flipV="1">
            <a:off x="3581400" y="4419600"/>
            <a:ext cx="1600200" cy="58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3886201" y="4797623"/>
            <a:ext cx="22949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Product belongs to catalog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 rot="10800000" flipV="1">
            <a:off x="3886202" y="5029198"/>
            <a:ext cx="2209799" cy="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cxnSp>
        <p:nvCxnSpPr>
          <p:cNvPr id="20" name="Straight Arrow Connector 19"/>
          <p:cNvCxnSpPr>
            <a:stCxn id="4" idx="3"/>
            <a:endCxn id="5" idx="1"/>
          </p:cNvCxnSpPr>
          <p:nvPr/>
        </p:nvCxnSpPr>
        <p:spPr bwMode="auto">
          <a:xfrm>
            <a:off x="3505200" y="4681835"/>
            <a:ext cx="2590800" cy="446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arrow"/>
            <a:tailEnd type="arrow"/>
          </a:ln>
          <a:effectLst/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catalog keeps track of products (manages products)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1143000" y="208347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Product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Catalog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itchFamily="5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6172200" y="208347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Product</a:t>
            </a:r>
          </a:p>
        </p:txBody>
      </p:sp>
      <p:cxnSp>
        <p:nvCxnSpPr>
          <p:cNvPr id="7" name="Straight Connector 6"/>
          <p:cNvCxnSpPr>
            <a:stCxn id="4" idx="3"/>
            <a:endCxn id="5" idx="1"/>
          </p:cNvCxnSpPr>
          <p:nvPr/>
        </p:nvCxnSpPr>
        <p:spPr bwMode="auto">
          <a:xfrm>
            <a:off x="3124200" y="2578775"/>
            <a:ext cx="30480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9" name="Straight Arrow Connector 8"/>
          <p:cNvCxnSpPr/>
          <p:nvPr/>
        </p:nvCxnSpPr>
        <p:spPr bwMode="auto">
          <a:xfrm rot="5400000" flipH="1" flipV="1">
            <a:off x="1791494" y="3568581"/>
            <a:ext cx="8382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6324600" y="3886200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>
                <a:solidFill>
                  <a:srgbClr val="002060"/>
                </a:solidFill>
              </a:rPr>
              <a:t>Product info goes here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38200" y="3886200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>
                <a:solidFill>
                  <a:srgbClr val="002060"/>
                </a:solidFill>
              </a:rPr>
              <a:t>Product group info goes here</a:t>
            </a:r>
          </a:p>
        </p:txBody>
      </p:sp>
      <p:cxnSp>
        <p:nvCxnSpPr>
          <p:cNvPr id="11" name="Straight Arrow Connector 10"/>
          <p:cNvCxnSpPr/>
          <p:nvPr/>
        </p:nvCxnSpPr>
        <p:spPr bwMode="auto">
          <a:xfrm rot="5400000" flipH="1" flipV="1">
            <a:off x="6896894" y="3568581"/>
            <a:ext cx="8382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6324600" y="4715470"/>
            <a:ext cx="251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/>
              <a:t>Specific to a product like its price, avail, </a:t>
            </a:r>
            <a:r>
              <a:rPr lang="en-US" sz="1800" b="0" dirty="0" err="1"/>
              <a:t>desc</a:t>
            </a:r>
            <a:r>
              <a:rPr lang="en-US" sz="1800" b="0" dirty="0"/>
              <a:t>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14400" y="4778276"/>
            <a:ext cx="441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/>
              <a:t>Group specific and does not care about details of individual products: Its </a:t>
            </a:r>
            <a:r>
              <a:rPr lang="en-US" sz="1800" b="0" u="sng" dirty="0"/>
              <a:t>responsibilities</a:t>
            </a:r>
            <a:r>
              <a:rPr lang="en-US" sz="1800" b="0" dirty="0"/>
              <a:t> include: </a:t>
            </a:r>
          </a:p>
          <a:p>
            <a:pPr marL="342900" indent="-342900">
              <a:buAutoNum type="arabicParenR"/>
            </a:pPr>
            <a:r>
              <a:rPr lang="en-US" sz="1800" b="0" dirty="0"/>
              <a:t>Creating new products</a:t>
            </a:r>
          </a:p>
          <a:p>
            <a:pPr marL="342900" indent="-342900">
              <a:buAutoNum type="arabicParenR"/>
            </a:pPr>
            <a:r>
              <a:rPr lang="en-US" sz="1800" b="0" dirty="0"/>
              <a:t>Add a product to the current list</a:t>
            </a:r>
          </a:p>
          <a:p>
            <a:pPr marL="342900" indent="-342900">
              <a:buAutoNum type="arabicParenR"/>
            </a:pPr>
            <a:r>
              <a:rPr lang="en-US" sz="1800" b="0" dirty="0"/>
              <a:t>Find and remove from the list</a:t>
            </a:r>
          </a:p>
          <a:p>
            <a:pPr marL="342900" indent="-342900">
              <a:buAutoNum type="arabicParenR"/>
            </a:pPr>
            <a:r>
              <a:rPr lang="en-US" sz="1800" b="0" dirty="0"/>
              <a:t>Find and update a specific product</a:t>
            </a:r>
          </a:p>
          <a:p>
            <a:endParaRPr lang="en-US" sz="1800" b="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Catalog Patterns (AKA factory pattern)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1143000" y="231207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Catalog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5715000" y="231207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Resource</a:t>
            </a:r>
          </a:p>
        </p:txBody>
      </p:sp>
      <p:cxnSp>
        <p:nvCxnSpPr>
          <p:cNvPr id="7" name="Straight Connector 6"/>
          <p:cNvCxnSpPr>
            <a:stCxn id="4" idx="3"/>
            <a:endCxn id="5" idx="1"/>
          </p:cNvCxnSpPr>
          <p:nvPr/>
        </p:nvCxnSpPr>
        <p:spPr bwMode="auto">
          <a:xfrm>
            <a:off x="3124200" y="2807375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4" name="Rounded Rectangle 13"/>
          <p:cNvSpPr/>
          <p:nvPr/>
        </p:nvSpPr>
        <p:spPr bwMode="auto">
          <a:xfrm>
            <a:off x="1143000" y="38100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Course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Catalog</a:t>
            </a:r>
          </a:p>
        </p:txBody>
      </p:sp>
      <p:sp>
        <p:nvSpPr>
          <p:cNvPr id="15" name="Rounded Rectangle 14"/>
          <p:cNvSpPr/>
          <p:nvPr/>
        </p:nvSpPr>
        <p:spPr bwMode="auto">
          <a:xfrm>
            <a:off x="5715000" y="38100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Course</a:t>
            </a:r>
          </a:p>
        </p:txBody>
      </p:sp>
      <p:cxnSp>
        <p:nvCxnSpPr>
          <p:cNvPr id="16" name="Straight Connector 15"/>
          <p:cNvCxnSpPr>
            <a:stCxn id="14" idx="3"/>
            <a:endCxn id="15" idx="1"/>
          </p:cNvCxnSpPr>
          <p:nvPr/>
        </p:nvCxnSpPr>
        <p:spPr bwMode="auto">
          <a:xfrm>
            <a:off x="3124200" y="4305300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7" name="Rounded Rectangle 16"/>
          <p:cNvSpPr/>
          <p:nvPr/>
        </p:nvSpPr>
        <p:spPr bwMode="auto">
          <a:xfrm>
            <a:off x="1143000" y="5410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Car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Catalog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5715000" y="5410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Car</a:t>
            </a:r>
          </a:p>
        </p:txBody>
      </p:sp>
      <p:cxnSp>
        <p:nvCxnSpPr>
          <p:cNvPr id="19" name="Straight Connector 18"/>
          <p:cNvCxnSpPr>
            <a:stCxn id="17" idx="3"/>
            <a:endCxn id="18" idx="1"/>
          </p:cNvCxnSpPr>
          <p:nvPr/>
        </p:nvCxnSpPr>
        <p:spPr bwMode="auto">
          <a:xfrm>
            <a:off x="3124200" y="5905500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5800" y="3581400"/>
            <a:ext cx="7696200" cy="15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0" y="3200400"/>
            <a:ext cx="749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Pattern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3733800"/>
            <a:ext cx="8547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Example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Catalog Patterns (AKA factory pattern)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1143000" y="231207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Patient Visit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History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5715000" y="231207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Visit</a:t>
            </a:r>
          </a:p>
        </p:txBody>
      </p:sp>
      <p:cxnSp>
        <p:nvCxnSpPr>
          <p:cNvPr id="7" name="Straight Connector 6"/>
          <p:cNvCxnSpPr>
            <a:stCxn id="4" idx="3"/>
            <a:endCxn id="5" idx="1"/>
          </p:cNvCxnSpPr>
          <p:nvPr/>
        </p:nvCxnSpPr>
        <p:spPr bwMode="auto">
          <a:xfrm>
            <a:off x="3124200" y="2807375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4" name="Rounded Rectangle 13"/>
          <p:cNvSpPr/>
          <p:nvPr/>
        </p:nvSpPr>
        <p:spPr bwMode="auto">
          <a:xfrm>
            <a:off x="1143000" y="38100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Course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Schedule</a:t>
            </a:r>
          </a:p>
        </p:txBody>
      </p:sp>
      <p:sp>
        <p:nvSpPr>
          <p:cNvPr id="15" name="Rounded Rectangle 14"/>
          <p:cNvSpPr/>
          <p:nvPr/>
        </p:nvSpPr>
        <p:spPr bwMode="auto">
          <a:xfrm>
            <a:off x="5715000" y="38100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Scheduled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Course</a:t>
            </a:r>
          </a:p>
        </p:txBody>
      </p:sp>
      <p:cxnSp>
        <p:nvCxnSpPr>
          <p:cNvPr id="16" name="Straight Connector 15"/>
          <p:cNvCxnSpPr>
            <a:stCxn id="14" idx="3"/>
            <a:endCxn id="15" idx="1"/>
          </p:cNvCxnSpPr>
          <p:nvPr/>
        </p:nvCxnSpPr>
        <p:spPr bwMode="auto">
          <a:xfrm>
            <a:off x="3124200" y="4305300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7" name="Rounded Rectangle 16"/>
          <p:cNvSpPr/>
          <p:nvPr/>
        </p:nvSpPr>
        <p:spPr bwMode="auto">
          <a:xfrm>
            <a:off x="1143000" y="5410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Medication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History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5715000" y="5410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Medication</a:t>
            </a:r>
          </a:p>
        </p:txBody>
      </p:sp>
      <p:cxnSp>
        <p:nvCxnSpPr>
          <p:cNvPr id="19" name="Straight Connector 18"/>
          <p:cNvCxnSpPr>
            <a:stCxn id="17" idx="3"/>
            <a:endCxn id="18" idx="1"/>
          </p:cNvCxnSpPr>
          <p:nvPr/>
        </p:nvCxnSpPr>
        <p:spPr bwMode="auto">
          <a:xfrm>
            <a:off x="3124200" y="5905500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5800" y="3581400"/>
            <a:ext cx="7696200" cy="15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0" y="3200400"/>
            <a:ext cx="749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Pattern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3733800"/>
            <a:ext cx="8547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Example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Catalog Patterns (AKA factory pattern)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1143000" y="10668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Fleet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5715000" y="10668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Aircraft</a:t>
            </a:r>
          </a:p>
        </p:txBody>
      </p:sp>
      <p:cxnSp>
        <p:nvCxnSpPr>
          <p:cNvPr id="7" name="Straight Connector 6"/>
          <p:cNvCxnSpPr>
            <a:stCxn id="4" idx="3"/>
            <a:endCxn id="5" idx="1"/>
          </p:cNvCxnSpPr>
          <p:nvPr/>
        </p:nvCxnSpPr>
        <p:spPr bwMode="auto">
          <a:xfrm>
            <a:off x="3124200" y="1562100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4" name="Rounded Rectangle 13"/>
          <p:cNvSpPr/>
          <p:nvPr/>
        </p:nvSpPr>
        <p:spPr bwMode="auto">
          <a:xfrm>
            <a:off x="1143000" y="256472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Schedule</a:t>
            </a:r>
          </a:p>
        </p:txBody>
      </p:sp>
      <p:sp>
        <p:nvSpPr>
          <p:cNvPr id="15" name="Rounded Rectangle 14"/>
          <p:cNvSpPr/>
          <p:nvPr/>
        </p:nvSpPr>
        <p:spPr bwMode="auto">
          <a:xfrm>
            <a:off x="5715000" y="256472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</p:txBody>
      </p:sp>
      <p:cxnSp>
        <p:nvCxnSpPr>
          <p:cNvPr id="16" name="Straight Connector 15"/>
          <p:cNvCxnSpPr>
            <a:stCxn id="14" idx="3"/>
            <a:endCxn id="15" idx="1"/>
          </p:cNvCxnSpPr>
          <p:nvPr/>
        </p:nvCxnSpPr>
        <p:spPr bwMode="auto">
          <a:xfrm>
            <a:off x="3124200" y="3060025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7" name="Rounded Rectangle 16"/>
          <p:cNvSpPr/>
          <p:nvPr/>
        </p:nvSpPr>
        <p:spPr bwMode="auto">
          <a:xfrm>
            <a:off x="1143000" y="416492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5715000" y="416492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Seat</a:t>
            </a:r>
          </a:p>
        </p:txBody>
      </p:sp>
      <p:cxnSp>
        <p:nvCxnSpPr>
          <p:cNvPr id="19" name="Straight Connector 18"/>
          <p:cNvCxnSpPr>
            <a:stCxn id="17" idx="3"/>
            <a:endCxn id="18" idx="1"/>
          </p:cNvCxnSpPr>
          <p:nvPr/>
        </p:nvCxnSpPr>
        <p:spPr bwMode="auto">
          <a:xfrm>
            <a:off x="3124200" y="4660225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5800" y="2336125"/>
            <a:ext cx="7696200" cy="15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0" y="3200400"/>
            <a:ext cx="749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Pattern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3733800"/>
            <a:ext cx="8547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Example</a:t>
            </a:r>
          </a:p>
        </p:txBody>
      </p:sp>
      <p:pic>
        <p:nvPicPr>
          <p:cNvPr id="20" name="Picture 2" descr="https://encrypted-tbn0.gstatic.com/images?q=tbn:ANd9GcRbJqXW6R0yiGQHDthX6lalwFSbA4BepwdWKUiHGuknbcvZvNX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599" y="5334000"/>
            <a:ext cx="2286001" cy="142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ounded Rectangle 23"/>
          <p:cNvSpPr/>
          <p:nvPr/>
        </p:nvSpPr>
        <p:spPr bwMode="auto">
          <a:xfrm>
            <a:off x="1174384" y="5526884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</p:txBody>
      </p:sp>
      <p:cxnSp>
        <p:nvCxnSpPr>
          <p:cNvPr id="25" name="Straight Connector 24"/>
          <p:cNvCxnSpPr>
            <a:stCxn id="24" idx="3"/>
          </p:cNvCxnSpPr>
          <p:nvPr/>
        </p:nvCxnSpPr>
        <p:spPr bwMode="auto">
          <a:xfrm>
            <a:off x="3155584" y="6022184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057555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 bwMode="auto">
          <a:xfrm>
            <a:off x="1143000" y="10668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Fleet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5715000" y="10668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Aircraft</a:t>
            </a:r>
          </a:p>
        </p:txBody>
      </p:sp>
      <p:cxnSp>
        <p:nvCxnSpPr>
          <p:cNvPr id="7" name="Straight Connector 6"/>
          <p:cNvCxnSpPr>
            <a:stCxn id="4" idx="3"/>
            <a:endCxn id="5" idx="1"/>
          </p:cNvCxnSpPr>
          <p:nvPr/>
        </p:nvCxnSpPr>
        <p:spPr bwMode="auto">
          <a:xfrm>
            <a:off x="3124200" y="1562100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4" name="Rounded Rectangle 13"/>
          <p:cNvSpPr/>
          <p:nvPr/>
        </p:nvSpPr>
        <p:spPr bwMode="auto">
          <a:xfrm>
            <a:off x="1143000" y="256472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Schedule</a:t>
            </a:r>
          </a:p>
        </p:txBody>
      </p:sp>
      <p:sp>
        <p:nvSpPr>
          <p:cNvPr id="15" name="Rounded Rectangle 14"/>
          <p:cNvSpPr/>
          <p:nvPr/>
        </p:nvSpPr>
        <p:spPr bwMode="auto">
          <a:xfrm>
            <a:off x="5715000" y="256472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</p:txBody>
      </p:sp>
      <p:cxnSp>
        <p:nvCxnSpPr>
          <p:cNvPr id="16" name="Straight Connector 15"/>
          <p:cNvCxnSpPr>
            <a:stCxn id="14" idx="3"/>
            <a:endCxn id="15" idx="1"/>
          </p:cNvCxnSpPr>
          <p:nvPr/>
        </p:nvCxnSpPr>
        <p:spPr bwMode="auto">
          <a:xfrm>
            <a:off x="3124200" y="3060025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7" name="Rounded Rectangle 16"/>
          <p:cNvSpPr/>
          <p:nvPr/>
        </p:nvSpPr>
        <p:spPr bwMode="auto">
          <a:xfrm>
            <a:off x="1143000" y="416492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5715000" y="416492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Seat</a:t>
            </a:r>
          </a:p>
        </p:txBody>
      </p:sp>
      <p:cxnSp>
        <p:nvCxnSpPr>
          <p:cNvPr id="19" name="Straight Connector 18"/>
          <p:cNvCxnSpPr>
            <a:stCxn id="17" idx="3"/>
            <a:endCxn id="18" idx="1"/>
          </p:cNvCxnSpPr>
          <p:nvPr/>
        </p:nvCxnSpPr>
        <p:spPr bwMode="auto">
          <a:xfrm>
            <a:off x="3124200" y="4660225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5800" y="2336125"/>
            <a:ext cx="7696200" cy="15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0" y="3200400"/>
            <a:ext cx="749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Pattern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3733800"/>
            <a:ext cx="8547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Example</a:t>
            </a:r>
          </a:p>
        </p:txBody>
      </p:sp>
      <p:pic>
        <p:nvPicPr>
          <p:cNvPr id="20" name="Picture 2" descr="https://encrypted-tbn0.gstatic.com/images?q=tbn:ANd9GcRbJqXW6R0yiGQHDthX6lalwFSbA4BepwdWKUiHGuknbcvZvNX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599" y="5334000"/>
            <a:ext cx="2286001" cy="142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ounded Rectangle 23"/>
          <p:cNvSpPr/>
          <p:nvPr/>
        </p:nvSpPr>
        <p:spPr bwMode="auto">
          <a:xfrm>
            <a:off x="1174384" y="5526884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</p:txBody>
      </p:sp>
      <p:cxnSp>
        <p:nvCxnSpPr>
          <p:cNvPr id="25" name="Straight Connector 24"/>
          <p:cNvCxnSpPr>
            <a:stCxn id="24" idx="3"/>
          </p:cNvCxnSpPr>
          <p:nvPr/>
        </p:nvCxnSpPr>
        <p:spPr bwMode="auto">
          <a:xfrm>
            <a:off x="3155584" y="6022184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185937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 bwMode="auto">
          <a:xfrm>
            <a:off x="1143000" y="10668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Fleet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5715000" y="10668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Aircraft</a:t>
            </a:r>
          </a:p>
        </p:txBody>
      </p:sp>
      <p:cxnSp>
        <p:nvCxnSpPr>
          <p:cNvPr id="7" name="Straight Connector 6"/>
          <p:cNvCxnSpPr>
            <a:stCxn id="4" idx="3"/>
            <a:endCxn id="5" idx="1"/>
          </p:cNvCxnSpPr>
          <p:nvPr/>
        </p:nvCxnSpPr>
        <p:spPr bwMode="auto">
          <a:xfrm>
            <a:off x="3124200" y="1562100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4" name="Rounded Rectangle 13"/>
          <p:cNvSpPr/>
          <p:nvPr/>
        </p:nvSpPr>
        <p:spPr bwMode="auto">
          <a:xfrm>
            <a:off x="1143000" y="294572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Schedule</a:t>
            </a:r>
          </a:p>
        </p:txBody>
      </p:sp>
      <p:sp>
        <p:nvSpPr>
          <p:cNvPr id="15" name="Rounded Rectangle 14"/>
          <p:cNvSpPr/>
          <p:nvPr/>
        </p:nvSpPr>
        <p:spPr bwMode="auto">
          <a:xfrm>
            <a:off x="5715000" y="294572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</p:txBody>
      </p:sp>
      <p:cxnSp>
        <p:nvCxnSpPr>
          <p:cNvPr id="16" name="Straight Connector 15"/>
          <p:cNvCxnSpPr>
            <a:stCxn id="14" idx="3"/>
            <a:endCxn id="15" idx="1"/>
          </p:cNvCxnSpPr>
          <p:nvPr/>
        </p:nvCxnSpPr>
        <p:spPr bwMode="auto">
          <a:xfrm>
            <a:off x="3124200" y="3441025"/>
            <a:ext cx="25908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7" name="Rounded Rectangle 16"/>
          <p:cNvSpPr/>
          <p:nvPr/>
        </p:nvSpPr>
        <p:spPr bwMode="auto">
          <a:xfrm>
            <a:off x="1143000" y="454592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5715000" y="56388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Seat</a:t>
            </a:r>
          </a:p>
        </p:txBody>
      </p:sp>
      <p:cxnSp>
        <p:nvCxnSpPr>
          <p:cNvPr id="19" name="Straight Connector 18"/>
          <p:cNvCxnSpPr>
            <a:stCxn id="17" idx="3"/>
            <a:endCxn id="18" idx="1"/>
          </p:cNvCxnSpPr>
          <p:nvPr/>
        </p:nvCxnSpPr>
        <p:spPr bwMode="auto">
          <a:xfrm>
            <a:off x="3124200" y="5041225"/>
            <a:ext cx="2590800" cy="10928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685800" y="2336125"/>
            <a:ext cx="7696200" cy="1588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0" y="3581400"/>
            <a:ext cx="7498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Pattern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4114800"/>
            <a:ext cx="8547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/>
              <a:t>Example</a:t>
            </a:r>
          </a:p>
        </p:txBody>
      </p:sp>
      <p:cxnSp>
        <p:nvCxnSpPr>
          <p:cNvPr id="8" name="Straight Connector 7"/>
          <p:cNvCxnSpPr/>
          <p:nvPr/>
        </p:nvCxnSpPr>
        <p:spPr bwMode="auto">
          <a:xfrm flipH="1">
            <a:off x="3352800" y="2057400"/>
            <a:ext cx="2393584" cy="907771"/>
          </a:xfrm>
          <a:prstGeom prst="line">
            <a:avLst/>
          </a:prstGeom>
          <a:ln w="15875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 bwMode="auto">
          <a:xfrm flipH="1">
            <a:off x="3124200" y="3918467"/>
            <a:ext cx="2590800" cy="609600"/>
          </a:xfrm>
          <a:prstGeom prst="line">
            <a:avLst/>
          </a:prstGeom>
          <a:ln w="15875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5" idx="1"/>
          </p:cNvCxnSpPr>
          <p:nvPr/>
        </p:nvCxnSpPr>
        <p:spPr bwMode="auto">
          <a:xfrm>
            <a:off x="3105761" y="1328960"/>
            <a:ext cx="2609239" cy="233140"/>
          </a:xfrm>
          <a:prstGeom prst="line">
            <a:avLst/>
          </a:prstGeom>
          <a:ln w="15875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 bwMode="auto">
          <a:xfrm>
            <a:off x="4038600" y="4800600"/>
            <a:ext cx="1676400" cy="838200"/>
          </a:xfrm>
          <a:prstGeom prst="line">
            <a:avLst/>
          </a:prstGeom>
          <a:ln w="158750"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66712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4876800" y="5918200"/>
          <a:ext cx="4267200" cy="93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5867400" y="4229801"/>
            <a:ext cx="2133600" cy="926399"/>
            <a:chOff x="2493427" y="-1131073"/>
            <a:chExt cx="2157598" cy="2157598"/>
          </a:xfrm>
        </p:grpSpPr>
        <p:sp>
          <p:nvSpPr>
            <p:cNvPr id="6" name="Oval 5"/>
            <p:cNvSpPr/>
            <p:nvPr/>
          </p:nvSpPr>
          <p:spPr>
            <a:xfrm>
              <a:off x="2493427" y="-1131073"/>
              <a:ext cx="2157598" cy="215759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7" name="Oval 4"/>
            <p:cNvSpPr/>
            <p:nvPr/>
          </p:nvSpPr>
          <p:spPr>
            <a:xfrm>
              <a:off x="2890664" y="-879568"/>
              <a:ext cx="1525652" cy="15256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18740" tIns="53340" rIns="118740" bIns="53340" numCol="1" spcCol="1270" anchor="ctr" anchorCtr="0">
              <a:noAutofit/>
            </a:bodyPr>
            <a:lstStyle/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/>
                <a:t>Visit </a:t>
              </a:r>
            </a:p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/>
                <a:t>History</a:t>
              </a:r>
            </a:p>
          </p:txBody>
        </p:sp>
      </p:grpSp>
      <p:graphicFrame>
        <p:nvGraphicFramePr>
          <p:cNvPr id="8" name="Diagram 7"/>
          <p:cNvGraphicFramePr/>
          <p:nvPr/>
        </p:nvGraphicFramePr>
        <p:xfrm>
          <a:off x="0" y="5842000"/>
          <a:ext cx="4038600" cy="93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1219200" y="4343400"/>
            <a:ext cx="1828800" cy="926399"/>
            <a:chOff x="2493427" y="-1131073"/>
            <a:chExt cx="2157598" cy="2157598"/>
          </a:xfrm>
        </p:grpSpPr>
        <p:sp>
          <p:nvSpPr>
            <p:cNvPr id="10" name="Oval 9"/>
            <p:cNvSpPr/>
            <p:nvPr/>
          </p:nvSpPr>
          <p:spPr>
            <a:xfrm>
              <a:off x="2493427" y="-1131073"/>
              <a:ext cx="2157598" cy="215759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1" name="Oval 4"/>
            <p:cNvSpPr/>
            <p:nvPr/>
          </p:nvSpPr>
          <p:spPr>
            <a:xfrm>
              <a:off x="2890664" y="-879568"/>
              <a:ext cx="1525652" cy="15256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18740" tIns="53340" rIns="118740" bIns="53340" numCol="1" spcCol="1270" anchor="ctr" anchorCtr="0">
              <a:noAutofit/>
            </a:bodyPr>
            <a:lstStyle/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/>
                <a:t>Visit History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066800" y="2794156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3" name="Oval 12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4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kern="1200" dirty="0">
                  <a:solidFill>
                    <a:srgbClr val="FF0000"/>
                  </a:solidFill>
                </a:rPr>
                <a:t>Joe the Patient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867400" y="2743200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6" name="Oval 15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7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dirty="0">
                  <a:solidFill>
                    <a:srgbClr val="FF0000"/>
                  </a:solidFill>
                </a:rPr>
                <a:t>Anna</a:t>
              </a:r>
              <a:r>
                <a:rPr lang="en-US" sz="1500" kern="1200" dirty="0">
                  <a:solidFill>
                    <a:srgbClr val="FF0000"/>
                  </a:solidFill>
                </a:rPr>
                <a:t> the Patient</a:t>
              </a:r>
            </a:p>
          </p:txBody>
        </p:sp>
      </p:grpSp>
      <p:sp>
        <p:nvSpPr>
          <p:cNvPr id="18" name="Rounded Rectangle 17"/>
          <p:cNvSpPr/>
          <p:nvPr/>
        </p:nvSpPr>
        <p:spPr bwMode="auto">
          <a:xfrm>
            <a:off x="3886200" y="457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Patient Visit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History</a:t>
            </a:r>
          </a:p>
        </p:txBody>
      </p:sp>
      <p:sp>
        <p:nvSpPr>
          <p:cNvPr id="19" name="Rounded Rectangle 18"/>
          <p:cNvSpPr/>
          <p:nvPr/>
        </p:nvSpPr>
        <p:spPr bwMode="auto">
          <a:xfrm>
            <a:off x="7162800" y="457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Visit</a:t>
            </a:r>
          </a:p>
        </p:txBody>
      </p:sp>
      <p:cxnSp>
        <p:nvCxnSpPr>
          <p:cNvPr id="20" name="Straight Connector 19"/>
          <p:cNvCxnSpPr>
            <a:stCxn id="18" idx="3"/>
            <a:endCxn id="19" idx="1"/>
          </p:cNvCxnSpPr>
          <p:nvPr/>
        </p:nvCxnSpPr>
        <p:spPr bwMode="auto">
          <a:xfrm>
            <a:off x="5867400" y="952500"/>
            <a:ext cx="12954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23" name="Rounded Rectangle 22"/>
          <p:cNvSpPr/>
          <p:nvPr/>
        </p:nvSpPr>
        <p:spPr bwMode="auto">
          <a:xfrm>
            <a:off x="914400" y="457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Patient</a:t>
            </a:r>
          </a:p>
        </p:txBody>
      </p:sp>
      <p:cxnSp>
        <p:nvCxnSpPr>
          <p:cNvPr id="24" name="Straight Connector 23"/>
          <p:cNvCxnSpPr>
            <a:stCxn id="23" idx="3"/>
            <a:endCxn id="18" idx="1"/>
          </p:cNvCxnSpPr>
          <p:nvPr/>
        </p:nvCxnSpPr>
        <p:spPr bwMode="auto">
          <a:xfrm>
            <a:off x="2895600" y="952500"/>
            <a:ext cx="990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28" name="TextBox 27"/>
          <p:cNvSpPr txBox="1"/>
          <p:nvPr/>
        </p:nvSpPr>
        <p:spPr>
          <a:xfrm rot="16200000">
            <a:off x="-620521" y="3287522"/>
            <a:ext cx="1702710" cy="4616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Instances</a:t>
            </a:r>
          </a:p>
        </p:txBody>
      </p:sp>
      <p:sp>
        <p:nvSpPr>
          <p:cNvPr id="31" name="TextBox 30"/>
          <p:cNvSpPr txBox="1"/>
          <p:nvPr/>
        </p:nvSpPr>
        <p:spPr>
          <a:xfrm rot="16200000">
            <a:off x="-575795" y="867539"/>
            <a:ext cx="1613254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35" name="TextBox 34"/>
          <p:cNvSpPr txBox="1"/>
          <p:nvPr/>
        </p:nvSpPr>
        <p:spPr>
          <a:xfrm rot="16200000">
            <a:off x="3799078" y="3287522"/>
            <a:ext cx="1702710" cy="4616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Instances</a:t>
            </a:r>
          </a:p>
        </p:txBody>
      </p:sp>
      <p:cxnSp>
        <p:nvCxnSpPr>
          <p:cNvPr id="40" name="Straight Connector 39"/>
          <p:cNvCxnSpPr>
            <a:stCxn id="13" idx="4"/>
            <a:endCxn id="10" idx="0"/>
          </p:cNvCxnSpPr>
          <p:nvPr/>
        </p:nvCxnSpPr>
        <p:spPr bwMode="auto">
          <a:xfrm>
            <a:off x="2133600" y="3733800"/>
            <a:ext cx="0" cy="609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>
            <a:stCxn id="16" idx="4"/>
            <a:endCxn id="6" idx="0"/>
          </p:cNvCxnSpPr>
          <p:nvPr/>
        </p:nvCxnSpPr>
        <p:spPr bwMode="auto">
          <a:xfrm>
            <a:off x="6934200" y="3682844"/>
            <a:ext cx="0" cy="54695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>
            <a:stCxn id="10" idx="4"/>
          </p:cNvCxnSpPr>
          <p:nvPr/>
        </p:nvCxnSpPr>
        <p:spPr bwMode="auto">
          <a:xfrm flipH="1">
            <a:off x="914400" y="5269799"/>
            <a:ext cx="1219200" cy="59760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/>
          <p:cNvCxnSpPr>
            <a:stCxn id="10" idx="4"/>
          </p:cNvCxnSpPr>
          <p:nvPr/>
        </p:nvCxnSpPr>
        <p:spPr bwMode="auto">
          <a:xfrm>
            <a:off x="2133600" y="5269799"/>
            <a:ext cx="914400" cy="59760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0" name="Straight Connector 49"/>
          <p:cNvCxnSpPr>
            <a:stCxn id="6" idx="4"/>
          </p:cNvCxnSpPr>
          <p:nvPr/>
        </p:nvCxnSpPr>
        <p:spPr bwMode="auto">
          <a:xfrm flipH="1">
            <a:off x="5943600" y="5156200"/>
            <a:ext cx="990600" cy="787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2" name="Straight Connector 51"/>
          <p:cNvCxnSpPr>
            <a:stCxn id="6" idx="4"/>
          </p:cNvCxnSpPr>
          <p:nvPr/>
        </p:nvCxnSpPr>
        <p:spPr bwMode="auto">
          <a:xfrm>
            <a:off x="6934200" y="5156200"/>
            <a:ext cx="1143000" cy="787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Businesses sell products to customers. </a:t>
            </a:r>
          </a:p>
          <a:p>
            <a:r>
              <a:rPr lang="en-US" dirty="0"/>
              <a:t>They must organize their products so customers know about them in terms of features, availability, and price.</a:t>
            </a:r>
          </a:p>
          <a:p>
            <a:r>
              <a:rPr lang="en-US" dirty="0"/>
              <a:t>Sometimes, new products get added, discontinued, updated, etc. </a:t>
            </a:r>
          </a:p>
          <a:p>
            <a:r>
              <a:rPr lang="en-US" dirty="0"/>
              <a:t>Business need software to help them managing their products (product catalog).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064708060"/>
              </p:ext>
            </p:extLst>
          </p:nvPr>
        </p:nvGraphicFramePr>
        <p:xfrm>
          <a:off x="4876800" y="5918200"/>
          <a:ext cx="4267200" cy="93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5867400" y="4229801"/>
            <a:ext cx="2133600" cy="926399"/>
            <a:chOff x="2493427" y="-1131073"/>
            <a:chExt cx="2157598" cy="2157598"/>
          </a:xfrm>
        </p:grpSpPr>
        <p:sp>
          <p:nvSpPr>
            <p:cNvPr id="6" name="Oval 5"/>
            <p:cNvSpPr/>
            <p:nvPr/>
          </p:nvSpPr>
          <p:spPr>
            <a:xfrm>
              <a:off x="2493427" y="-1131073"/>
              <a:ext cx="2157598" cy="215759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7" name="Oval 4"/>
            <p:cNvSpPr/>
            <p:nvPr/>
          </p:nvSpPr>
          <p:spPr>
            <a:xfrm>
              <a:off x="2890664" y="-879568"/>
              <a:ext cx="1525652" cy="15256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18740" tIns="53340" rIns="118740" bIns="53340" numCol="1" spcCol="1270" anchor="ctr" anchorCtr="0">
              <a:noAutofit/>
            </a:bodyPr>
            <a:lstStyle/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/>
                <a:t>Flight Schedule</a:t>
              </a:r>
            </a:p>
          </p:txBody>
        </p:sp>
      </p:grp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167782293"/>
              </p:ext>
            </p:extLst>
          </p:nvPr>
        </p:nvGraphicFramePr>
        <p:xfrm>
          <a:off x="0" y="5842000"/>
          <a:ext cx="4038600" cy="93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1219200" y="4343400"/>
            <a:ext cx="1828800" cy="926399"/>
            <a:chOff x="2493427" y="-1131073"/>
            <a:chExt cx="2157598" cy="2157598"/>
          </a:xfrm>
        </p:grpSpPr>
        <p:sp>
          <p:nvSpPr>
            <p:cNvPr id="10" name="Oval 9"/>
            <p:cNvSpPr/>
            <p:nvPr/>
          </p:nvSpPr>
          <p:spPr>
            <a:xfrm>
              <a:off x="2493427" y="-1131073"/>
              <a:ext cx="2157598" cy="215759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1" name="Oval 4"/>
            <p:cNvSpPr/>
            <p:nvPr/>
          </p:nvSpPr>
          <p:spPr>
            <a:xfrm>
              <a:off x="2890664" y="-879568"/>
              <a:ext cx="1525652" cy="15256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18740" tIns="53340" rIns="118740" bIns="53340" numCol="1" spcCol="1270" anchor="ctr" anchorCtr="0">
              <a:noAutofit/>
            </a:bodyPr>
            <a:lstStyle/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/>
                <a:t>Flight Schedule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066800" y="2794156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3" name="Oval 12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4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kern="1200" dirty="0">
                  <a:solidFill>
                    <a:srgbClr val="FF0000"/>
                  </a:solidFill>
                </a:rPr>
                <a:t>Boeing 787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867400" y="2743200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6" name="Oval 15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7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dirty="0">
                  <a:solidFill>
                    <a:srgbClr val="FF0000"/>
                  </a:solidFill>
                </a:rPr>
                <a:t>Airbus A340</a:t>
              </a:r>
              <a:endParaRPr lang="en-US" sz="1500" kern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8" name="Rounded Rectangle 17"/>
          <p:cNvSpPr/>
          <p:nvPr/>
        </p:nvSpPr>
        <p:spPr bwMode="auto">
          <a:xfrm>
            <a:off x="3886200" y="457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Schedule</a:t>
            </a:r>
          </a:p>
        </p:txBody>
      </p:sp>
      <p:sp>
        <p:nvSpPr>
          <p:cNvPr id="19" name="Rounded Rectangle 18"/>
          <p:cNvSpPr/>
          <p:nvPr/>
        </p:nvSpPr>
        <p:spPr bwMode="auto">
          <a:xfrm>
            <a:off x="7131110" y="463549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</p:txBody>
      </p:sp>
      <p:cxnSp>
        <p:nvCxnSpPr>
          <p:cNvPr id="20" name="Straight Connector 19"/>
          <p:cNvCxnSpPr>
            <a:stCxn id="18" idx="3"/>
            <a:endCxn id="19" idx="1"/>
          </p:cNvCxnSpPr>
          <p:nvPr/>
        </p:nvCxnSpPr>
        <p:spPr bwMode="auto">
          <a:xfrm>
            <a:off x="5867400" y="952500"/>
            <a:ext cx="1263710" cy="634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23" name="Rounded Rectangle 22"/>
          <p:cNvSpPr/>
          <p:nvPr/>
        </p:nvSpPr>
        <p:spPr bwMode="auto">
          <a:xfrm>
            <a:off x="914400" y="457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Airplane</a:t>
            </a:r>
          </a:p>
        </p:txBody>
      </p:sp>
      <p:cxnSp>
        <p:nvCxnSpPr>
          <p:cNvPr id="24" name="Straight Connector 23"/>
          <p:cNvCxnSpPr>
            <a:stCxn id="23" idx="3"/>
            <a:endCxn id="18" idx="1"/>
          </p:cNvCxnSpPr>
          <p:nvPr/>
        </p:nvCxnSpPr>
        <p:spPr bwMode="auto">
          <a:xfrm>
            <a:off x="2895600" y="952500"/>
            <a:ext cx="9906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28" name="TextBox 27"/>
          <p:cNvSpPr txBox="1"/>
          <p:nvPr/>
        </p:nvSpPr>
        <p:spPr>
          <a:xfrm rot="16200000">
            <a:off x="-620521" y="3287522"/>
            <a:ext cx="1702710" cy="4616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Instances</a:t>
            </a:r>
          </a:p>
        </p:txBody>
      </p:sp>
      <p:sp>
        <p:nvSpPr>
          <p:cNvPr id="31" name="TextBox 30"/>
          <p:cNvSpPr txBox="1"/>
          <p:nvPr/>
        </p:nvSpPr>
        <p:spPr>
          <a:xfrm rot="16200000">
            <a:off x="-575795" y="867539"/>
            <a:ext cx="1613254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35" name="TextBox 34"/>
          <p:cNvSpPr txBox="1"/>
          <p:nvPr/>
        </p:nvSpPr>
        <p:spPr>
          <a:xfrm rot="16200000">
            <a:off x="3799078" y="3287522"/>
            <a:ext cx="1702710" cy="461665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Instances</a:t>
            </a:r>
          </a:p>
        </p:txBody>
      </p:sp>
      <p:cxnSp>
        <p:nvCxnSpPr>
          <p:cNvPr id="40" name="Straight Connector 39"/>
          <p:cNvCxnSpPr>
            <a:stCxn id="13" idx="4"/>
            <a:endCxn id="10" idx="0"/>
          </p:cNvCxnSpPr>
          <p:nvPr/>
        </p:nvCxnSpPr>
        <p:spPr bwMode="auto">
          <a:xfrm>
            <a:off x="2133600" y="3733800"/>
            <a:ext cx="0" cy="609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>
            <a:stCxn id="16" idx="4"/>
            <a:endCxn id="6" idx="0"/>
          </p:cNvCxnSpPr>
          <p:nvPr/>
        </p:nvCxnSpPr>
        <p:spPr bwMode="auto">
          <a:xfrm>
            <a:off x="6934200" y="3682844"/>
            <a:ext cx="0" cy="54695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>
            <a:stCxn id="10" idx="4"/>
          </p:cNvCxnSpPr>
          <p:nvPr/>
        </p:nvCxnSpPr>
        <p:spPr bwMode="auto">
          <a:xfrm flipH="1">
            <a:off x="914400" y="5269799"/>
            <a:ext cx="1219200" cy="59760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/>
          <p:cNvCxnSpPr>
            <a:stCxn id="10" idx="4"/>
          </p:cNvCxnSpPr>
          <p:nvPr/>
        </p:nvCxnSpPr>
        <p:spPr bwMode="auto">
          <a:xfrm>
            <a:off x="2133600" y="5269799"/>
            <a:ext cx="914400" cy="59760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0" name="Straight Connector 49"/>
          <p:cNvCxnSpPr>
            <a:stCxn id="6" idx="4"/>
          </p:cNvCxnSpPr>
          <p:nvPr/>
        </p:nvCxnSpPr>
        <p:spPr bwMode="auto">
          <a:xfrm flipH="1">
            <a:off x="5943600" y="5156200"/>
            <a:ext cx="990600" cy="787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2" name="Straight Connector 51"/>
          <p:cNvCxnSpPr>
            <a:stCxn id="6" idx="4"/>
          </p:cNvCxnSpPr>
          <p:nvPr/>
        </p:nvCxnSpPr>
        <p:spPr bwMode="auto">
          <a:xfrm>
            <a:off x="6934200" y="5156200"/>
            <a:ext cx="1143000" cy="787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6313CFA-BD12-4758-8C18-18814624B003}"/>
              </a:ext>
            </a:extLst>
          </p:cNvPr>
          <p:cNvSpPr txBox="1"/>
          <p:nvPr/>
        </p:nvSpPr>
        <p:spPr>
          <a:xfrm>
            <a:off x="6630168" y="469785"/>
            <a:ext cx="3802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E47F809-864A-47CF-A4DC-03475D5E2371}"/>
              </a:ext>
            </a:extLst>
          </p:cNvPr>
          <p:cNvSpPr txBox="1"/>
          <p:nvPr/>
        </p:nvSpPr>
        <p:spPr>
          <a:xfrm>
            <a:off x="6592068" y="1786237"/>
            <a:ext cx="2520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Zero to many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E57DD10-1755-4050-896F-24A3DB73BC6E}"/>
              </a:ext>
            </a:extLst>
          </p:cNvPr>
          <p:cNvSpPr txBox="1"/>
          <p:nvPr/>
        </p:nvSpPr>
        <p:spPr>
          <a:xfrm>
            <a:off x="5943600" y="973439"/>
            <a:ext cx="3802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" name="Arrow: Notched Right 2">
            <a:extLst>
              <a:ext uri="{FF2B5EF4-FFF2-40B4-BE49-F238E27FC236}">
                <a16:creationId xmlns:a16="http://schemas.microsoft.com/office/drawing/2014/main" id="{0BC1BB88-A4E5-47C4-88ED-2427FA5F092A}"/>
              </a:ext>
            </a:extLst>
          </p:cNvPr>
          <p:cNvSpPr/>
          <p:nvPr/>
        </p:nvSpPr>
        <p:spPr bwMode="auto">
          <a:xfrm>
            <a:off x="6438900" y="152401"/>
            <a:ext cx="723900" cy="304799"/>
          </a:xfrm>
          <a:prstGeom prst="notched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5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32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traight Connector 51"/>
          <p:cNvCxnSpPr/>
          <p:nvPr/>
        </p:nvCxnSpPr>
        <p:spPr bwMode="auto">
          <a:xfrm>
            <a:off x="4724400" y="5730631"/>
            <a:ext cx="834702" cy="5430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298727368"/>
              </p:ext>
            </p:extLst>
          </p:nvPr>
        </p:nvGraphicFramePr>
        <p:xfrm>
          <a:off x="2667000" y="6146800"/>
          <a:ext cx="4267200" cy="93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3657600" y="4839401"/>
            <a:ext cx="2133600" cy="926399"/>
            <a:chOff x="2493427" y="-1131073"/>
            <a:chExt cx="2157598" cy="2157598"/>
          </a:xfrm>
        </p:grpSpPr>
        <p:sp>
          <p:nvSpPr>
            <p:cNvPr id="6" name="Oval 5"/>
            <p:cNvSpPr/>
            <p:nvPr/>
          </p:nvSpPr>
          <p:spPr>
            <a:xfrm>
              <a:off x="2493427" y="-1131073"/>
              <a:ext cx="2157598" cy="215759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7" name="Oval 4"/>
            <p:cNvSpPr/>
            <p:nvPr/>
          </p:nvSpPr>
          <p:spPr>
            <a:xfrm>
              <a:off x="2890664" y="-879568"/>
              <a:ext cx="1525652" cy="15256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18740" tIns="53340" rIns="118740" bIns="53340" numCol="1" spcCol="1270" anchor="ctr" anchorCtr="0">
              <a:noAutofit/>
            </a:bodyPr>
            <a:lstStyle/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/>
                <a:t>Flight Schedule</a:t>
              </a:r>
            </a:p>
          </p:txBody>
        </p:sp>
      </p:grp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344202530"/>
              </p:ext>
            </p:extLst>
          </p:nvPr>
        </p:nvGraphicFramePr>
        <p:xfrm>
          <a:off x="-609600" y="6070600"/>
          <a:ext cx="4038600" cy="93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609600" y="4953000"/>
            <a:ext cx="1828800" cy="926399"/>
            <a:chOff x="2493427" y="-1131073"/>
            <a:chExt cx="2157598" cy="2157598"/>
          </a:xfrm>
        </p:grpSpPr>
        <p:sp>
          <p:nvSpPr>
            <p:cNvPr id="10" name="Oval 9"/>
            <p:cNvSpPr/>
            <p:nvPr/>
          </p:nvSpPr>
          <p:spPr>
            <a:xfrm>
              <a:off x="2493427" y="-1131073"/>
              <a:ext cx="2157598" cy="215759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1" name="Oval 4"/>
            <p:cNvSpPr/>
            <p:nvPr/>
          </p:nvSpPr>
          <p:spPr>
            <a:xfrm>
              <a:off x="2890664" y="-879568"/>
              <a:ext cx="1525652" cy="15256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18740" tIns="53340" rIns="118740" bIns="53340" numCol="1" spcCol="1270" anchor="ctr" anchorCtr="0">
              <a:noAutofit/>
            </a:bodyPr>
            <a:lstStyle/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/>
                <a:t>Flight Schedule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57200" y="3556156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3" name="Oval 12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4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kern="1200" dirty="0">
                  <a:solidFill>
                    <a:srgbClr val="FF0000"/>
                  </a:solidFill>
                </a:rPr>
                <a:t>Boeing 787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657600" y="3505200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6" name="Oval 15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7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dirty="0">
                  <a:solidFill>
                    <a:srgbClr val="FF0000"/>
                  </a:solidFill>
                </a:rPr>
                <a:t>Airbus A340</a:t>
              </a:r>
              <a:endParaRPr lang="en-US" sz="1500" kern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8" name="Rounded Rectangle 17"/>
          <p:cNvSpPr/>
          <p:nvPr/>
        </p:nvSpPr>
        <p:spPr bwMode="auto">
          <a:xfrm>
            <a:off x="4800600" y="457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 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Schedule</a:t>
            </a:r>
          </a:p>
        </p:txBody>
      </p:sp>
      <p:sp>
        <p:nvSpPr>
          <p:cNvPr id="19" name="Rounded Rectangle 18"/>
          <p:cNvSpPr/>
          <p:nvPr/>
        </p:nvSpPr>
        <p:spPr bwMode="auto">
          <a:xfrm>
            <a:off x="7162800" y="457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Flight</a:t>
            </a:r>
          </a:p>
        </p:txBody>
      </p:sp>
      <p:cxnSp>
        <p:nvCxnSpPr>
          <p:cNvPr id="20" name="Straight Connector 19"/>
          <p:cNvCxnSpPr>
            <a:stCxn id="18" idx="3"/>
            <a:endCxn id="19" idx="1"/>
          </p:cNvCxnSpPr>
          <p:nvPr/>
        </p:nvCxnSpPr>
        <p:spPr bwMode="auto">
          <a:xfrm>
            <a:off x="6781800" y="952500"/>
            <a:ext cx="381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23" name="Rounded Rectangle 22"/>
          <p:cNvSpPr/>
          <p:nvPr/>
        </p:nvSpPr>
        <p:spPr bwMode="auto">
          <a:xfrm>
            <a:off x="2438400" y="457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Airplane</a:t>
            </a:r>
          </a:p>
        </p:txBody>
      </p:sp>
      <p:cxnSp>
        <p:nvCxnSpPr>
          <p:cNvPr id="24" name="Straight Connector 23"/>
          <p:cNvCxnSpPr>
            <a:stCxn id="23" idx="3"/>
            <a:endCxn id="18" idx="1"/>
          </p:cNvCxnSpPr>
          <p:nvPr/>
        </p:nvCxnSpPr>
        <p:spPr bwMode="auto">
          <a:xfrm>
            <a:off x="4419600" y="952500"/>
            <a:ext cx="381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31" name="TextBox 30"/>
          <p:cNvSpPr txBox="1"/>
          <p:nvPr/>
        </p:nvSpPr>
        <p:spPr>
          <a:xfrm rot="16200000">
            <a:off x="-575795" y="867539"/>
            <a:ext cx="1613254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Model</a:t>
            </a:r>
          </a:p>
        </p:txBody>
      </p:sp>
      <p:cxnSp>
        <p:nvCxnSpPr>
          <p:cNvPr id="40" name="Straight Connector 39"/>
          <p:cNvCxnSpPr>
            <a:stCxn id="13" idx="4"/>
            <a:endCxn id="10" idx="0"/>
          </p:cNvCxnSpPr>
          <p:nvPr/>
        </p:nvCxnSpPr>
        <p:spPr bwMode="auto">
          <a:xfrm>
            <a:off x="1524000" y="4495800"/>
            <a:ext cx="0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>
            <a:stCxn id="16" idx="4"/>
            <a:endCxn id="6" idx="0"/>
          </p:cNvCxnSpPr>
          <p:nvPr/>
        </p:nvCxnSpPr>
        <p:spPr bwMode="auto">
          <a:xfrm>
            <a:off x="4724400" y="4444844"/>
            <a:ext cx="0" cy="39455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>
            <a:stCxn id="10" idx="4"/>
          </p:cNvCxnSpPr>
          <p:nvPr/>
        </p:nvCxnSpPr>
        <p:spPr bwMode="auto">
          <a:xfrm flipH="1">
            <a:off x="377502" y="5879399"/>
            <a:ext cx="1146498" cy="298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/>
          <p:cNvCxnSpPr>
            <a:stCxn id="10" idx="4"/>
          </p:cNvCxnSpPr>
          <p:nvPr/>
        </p:nvCxnSpPr>
        <p:spPr bwMode="auto">
          <a:xfrm>
            <a:off x="1524000" y="5879399"/>
            <a:ext cx="952500" cy="298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0" name="Straight Connector 49"/>
          <p:cNvCxnSpPr>
            <a:stCxn id="6" idx="4"/>
          </p:cNvCxnSpPr>
          <p:nvPr/>
        </p:nvCxnSpPr>
        <p:spPr bwMode="auto">
          <a:xfrm flipH="1">
            <a:off x="3970059" y="5765800"/>
            <a:ext cx="754341" cy="482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6" name="Straight Connector 35"/>
          <p:cNvCxnSpPr/>
          <p:nvPr/>
        </p:nvCxnSpPr>
        <p:spPr bwMode="auto">
          <a:xfrm>
            <a:off x="7924800" y="5730631"/>
            <a:ext cx="834702" cy="5430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graphicFrame>
        <p:nvGraphicFramePr>
          <p:cNvPr id="37" name="Diagram 36"/>
          <p:cNvGraphicFramePr/>
          <p:nvPr>
            <p:extLst>
              <p:ext uri="{D42A27DB-BD31-4B8C-83A1-F6EECF244321}">
                <p14:modId xmlns:p14="http://schemas.microsoft.com/office/powerpoint/2010/main" val="2802182631"/>
              </p:ext>
            </p:extLst>
          </p:nvPr>
        </p:nvGraphicFramePr>
        <p:xfrm>
          <a:off x="6019800" y="6146800"/>
          <a:ext cx="3505200" cy="93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pSp>
        <p:nvGrpSpPr>
          <p:cNvPr id="38" name="Group 37"/>
          <p:cNvGrpSpPr/>
          <p:nvPr/>
        </p:nvGrpSpPr>
        <p:grpSpPr>
          <a:xfrm>
            <a:off x="6858000" y="4839401"/>
            <a:ext cx="2133600" cy="926399"/>
            <a:chOff x="2493427" y="-1131073"/>
            <a:chExt cx="2157598" cy="2157598"/>
          </a:xfrm>
        </p:grpSpPr>
        <p:sp>
          <p:nvSpPr>
            <p:cNvPr id="39" name="Oval 38"/>
            <p:cNvSpPr/>
            <p:nvPr/>
          </p:nvSpPr>
          <p:spPr>
            <a:xfrm>
              <a:off x="2493427" y="-1131073"/>
              <a:ext cx="2157598" cy="215759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41" name="Oval 4"/>
            <p:cNvSpPr/>
            <p:nvPr/>
          </p:nvSpPr>
          <p:spPr>
            <a:xfrm>
              <a:off x="2890664" y="-879568"/>
              <a:ext cx="1525652" cy="15256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18740" tIns="53340" rIns="118740" bIns="53340" numCol="1" spcCol="1270" anchor="ctr" anchorCtr="0">
              <a:noAutofit/>
            </a:bodyPr>
            <a:lstStyle/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/>
                <a:t>Flight Schedule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858000" y="3505200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45" name="Oval 44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47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dirty="0">
                  <a:solidFill>
                    <a:srgbClr val="FF0000"/>
                  </a:solidFill>
                </a:rPr>
                <a:t>Boeing 777</a:t>
              </a:r>
              <a:endParaRPr lang="en-US" sz="1500" kern="1200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48" name="Straight Connector 47"/>
          <p:cNvCxnSpPr>
            <a:stCxn id="45" idx="4"/>
            <a:endCxn id="39" idx="0"/>
          </p:cNvCxnSpPr>
          <p:nvPr/>
        </p:nvCxnSpPr>
        <p:spPr bwMode="auto">
          <a:xfrm>
            <a:off x="7924800" y="4444844"/>
            <a:ext cx="0" cy="39455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39" idx="4"/>
          </p:cNvCxnSpPr>
          <p:nvPr/>
        </p:nvCxnSpPr>
        <p:spPr bwMode="auto">
          <a:xfrm flipH="1">
            <a:off x="7170459" y="5765800"/>
            <a:ext cx="754341" cy="482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grpSp>
        <p:nvGrpSpPr>
          <p:cNvPr id="51" name="Group 50"/>
          <p:cNvGrpSpPr/>
          <p:nvPr/>
        </p:nvGrpSpPr>
        <p:grpSpPr>
          <a:xfrm>
            <a:off x="3657600" y="2032156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3" name="Oval 52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sp>
        <p:sp>
          <p:nvSpPr>
            <p:cNvPr id="54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b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Jet Blue Fleet</a:t>
              </a:r>
              <a:endParaRPr lang="en-US" sz="1500" b="0" kern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cxnSp>
        <p:nvCxnSpPr>
          <p:cNvPr id="55" name="Straight Connector 54"/>
          <p:cNvCxnSpPr/>
          <p:nvPr/>
        </p:nvCxnSpPr>
        <p:spPr bwMode="auto">
          <a:xfrm>
            <a:off x="4724400" y="2971800"/>
            <a:ext cx="0" cy="54695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56" name="Rounded Rectangle 55"/>
          <p:cNvSpPr/>
          <p:nvPr/>
        </p:nvSpPr>
        <p:spPr bwMode="auto">
          <a:xfrm>
            <a:off x="93785" y="457200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Fleet</a:t>
            </a:r>
          </a:p>
        </p:txBody>
      </p:sp>
      <p:cxnSp>
        <p:nvCxnSpPr>
          <p:cNvPr id="57" name="Straight Connector 56"/>
          <p:cNvCxnSpPr>
            <a:stCxn id="53" idx="4"/>
            <a:endCxn id="45" idx="0"/>
          </p:cNvCxnSpPr>
          <p:nvPr/>
        </p:nvCxnSpPr>
        <p:spPr bwMode="auto">
          <a:xfrm>
            <a:off x="4724400" y="2971800"/>
            <a:ext cx="3200400" cy="533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8" name="Straight Connector 57"/>
          <p:cNvCxnSpPr>
            <a:stCxn id="53" idx="4"/>
            <a:endCxn id="13" idx="0"/>
          </p:cNvCxnSpPr>
          <p:nvPr/>
        </p:nvCxnSpPr>
        <p:spPr bwMode="auto">
          <a:xfrm flipH="1">
            <a:off x="1524000" y="2971800"/>
            <a:ext cx="3200400" cy="58435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60" name="Straight Connector 59"/>
          <p:cNvCxnSpPr/>
          <p:nvPr/>
        </p:nvCxnSpPr>
        <p:spPr bwMode="auto">
          <a:xfrm>
            <a:off x="2057400" y="990600"/>
            <a:ext cx="381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3126693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traight Connector 51"/>
          <p:cNvCxnSpPr/>
          <p:nvPr/>
        </p:nvCxnSpPr>
        <p:spPr bwMode="auto">
          <a:xfrm>
            <a:off x="4724400" y="3927075"/>
            <a:ext cx="834702" cy="5430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344345853"/>
              </p:ext>
            </p:extLst>
          </p:nvPr>
        </p:nvGraphicFramePr>
        <p:xfrm>
          <a:off x="2667000" y="4343244"/>
          <a:ext cx="4267200" cy="93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3657600" y="3035845"/>
            <a:ext cx="2133600" cy="926399"/>
            <a:chOff x="2493427" y="-1131073"/>
            <a:chExt cx="2157598" cy="2157598"/>
          </a:xfrm>
        </p:grpSpPr>
        <p:sp>
          <p:nvSpPr>
            <p:cNvPr id="6" name="Oval 5"/>
            <p:cNvSpPr/>
            <p:nvPr/>
          </p:nvSpPr>
          <p:spPr>
            <a:xfrm>
              <a:off x="2493427" y="-1131073"/>
              <a:ext cx="2157598" cy="215759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7" name="Oval 4"/>
            <p:cNvSpPr/>
            <p:nvPr/>
          </p:nvSpPr>
          <p:spPr>
            <a:xfrm>
              <a:off x="2890664" y="-879568"/>
              <a:ext cx="1525652" cy="15256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18740" tIns="53340" rIns="118740" bIns="53340" numCol="1" spcCol="1270" anchor="ctr" anchorCtr="0">
              <a:noAutofit/>
            </a:bodyPr>
            <a:lstStyle/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/>
                <a:t>Flight Schedule</a:t>
              </a:r>
            </a:p>
          </p:txBody>
        </p:sp>
      </p:grp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246930953"/>
              </p:ext>
            </p:extLst>
          </p:nvPr>
        </p:nvGraphicFramePr>
        <p:xfrm>
          <a:off x="-609600" y="4267044"/>
          <a:ext cx="4038600" cy="93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609600" y="3149444"/>
            <a:ext cx="1828800" cy="926399"/>
            <a:chOff x="2493427" y="-1131073"/>
            <a:chExt cx="2157598" cy="2157598"/>
          </a:xfrm>
        </p:grpSpPr>
        <p:sp>
          <p:nvSpPr>
            <p:cNvPr id="10" name="Oval 9"/>
            <p:cNvSpPr/>
            <p:nvPr/>
          </p:nvSpPr>
          <p:spPr>
            <a:xfrm>
              <a:off x="2493427" y="-1131073"/>
              <a:ext cx="2157598" cy="215759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1" name="Oval 4"/>
            <p:cNvSpPr/>
            <p:nvPr/>
          </p:nvSpPr>
          <p:spPr>
            <a:xfrm>
              <a:off x="2890664" y="-879568"/>
              <a:ext cx="1525652" cy="15256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18740" tIns="53340" rIns="118740" bIns="53340" numCol="1" spcCol="1270" anchor="ctr" anchorCtr="0">
              <a:noAutofit/>
            </a:bodyPr>
            <a:lstStyle/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/>
                <a:t>Flight Schedule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457200" y="1752600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3" name="Oval 12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4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kern="1200" dirty="0">
                  <a:solidFill>
                    <a:srgbClr val="FF0000"/>
                  </a:solidFill>
                </a:rPr>
                <a:t>Boeing 787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657600" y="1701644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16" name="Oval 15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17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dirty="0">
                  <a:solidFill>
                    <a:srgbClr val="FF0000"/>
                  </a:solidFill>
                </a:rPr>
                <a:t>Airbus A340</a:t>
              </a:r>
              <a:endParaRPr lang="en-US" sz="1500" kern="1200" dirty="0">
                <a:solidFill>
                  <a:srgbClr val="FF0000"/>
                </a:solidFill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 rot="16200000">
            <a:off x="-575795" y="867539"/>
            <a:ext cx="1613254" cy="46166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Model</a:t>
            </a:r>
          </a:p>
        </p:txBody>
      </p:sp>
      <p:cxnSp>
        <p:nvCxnSpPr>
          <p:cNvPr id="40" name="Straight Connector 39"/>
          <p:cNvCxnSpPr>
            <a:stCxn id="13" idx="4"/>
            <a:endCxn id="10" idx="0"/>
          </p:cNvCxnSpPr>
          <p:nvPr/>
        </p:nvCxnSpPr>
        <p:spPr bwMode="auto">
          <a:xfrm>
            <a:off x="1524000" y="2692244"/>
            <a:ext cx="0" cy="4572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2" name="Straight Connector 41"/>
          <p:cNvCxnSpPr>
            <a:stCxn id="16" idx="4"/>
            <a:endCxn id="6" idx="0"/>
          </p:cNvCxnSpPr>
          <p:nvPr/>
        </p:nvCxnSpPr>
        <p:spPr bwMode="auto">
          <a:xfrm>
            <a:off x="4724400" y="2641288"/>
            <a:ext cx="0" cy="39455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/>
          <p:cNvCxnSpPr>
            <a:stCxn id="10" idx="4"/>
          </p:cNvCxnSpPr>
          <p:nvPr/>
        </p:nvCxnSpPr>
        <p:spPr bwMode="auto">
          <a:xfrm flipH="1">
            <a:off x="377502" y="4075843"/>
            <a:ext cx="1146498" cy="298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/>
          <p:cNvCxnSpPr>
            <a:stCxn id="10" idx="4"/>
          </p:cNvCxnSpPr>
          <p:nvPr/>
        </p:nvCxnSpPr>
        <p:spPr bwMode="auto">
          <a:xfrm>
            <a:off x="1524000" y="4075843"/>
            <a:ext cx="952500" cy="2988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0" name="Straight Connector 49"/>
          <p:cNvCxnSpPr>
            <a:stCxn id="6" idx="4"/>
          </p:cNvCxnSpPr>
          <p:nvPr/>
        </p:nvCxnSpPr>
        <p:spPr bwMode="auto">
          <a:xfrm flipH="1">
            <a:off x="3970059" y="3962244"/>
            <a:ext cx="754341" cy="482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36" name="Straight Connector 35"/>
          <p:cNvCxnSpPr/>
          <p:nvPr/>
        </p:nvCxnSpPr>
        <p:spPr bwMode="auto">
          <a:xfrm>
            <a:off x="7924800" y="3927075"/>
            <a:ext cx="834702" cy="54301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graphicFrame>
        <p:nvGraphicFramePr>
          <p:cNvPr id="37" name="Diagram 36"/>
          <p:cNvGraphicFramePr/>
          <p:nvPr>
            <p:extLst>
              <p:ext uri="{D42A27DB-BD31-4B8C-83A1-F6EECF244321}">
                <p14:modId xmlns:p14="http://schemas.microsoft.com/office/powerpoint/2010/main" val="532329826"/>
              </p:ext>
            </p:extLst>
          </p:nvPr>
        </p:nvGraphicFramePr>
        <p:xfrm>
          <a:off x="6019800" y="4343244"/>
          <a:ext cx="3505200" cy="93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pSp>
        <p:nvGrpSpPr>
          <p:cNvPr id="38" name="Group 37"/>
          <p:cNvGrpSpPr/>
          <p:nvPr/>
        </p:nvGrpSpPr>
        <p:grpSpPr>
          <a:xfrm>
            <a:off x="6858000" y="3035845"/>
            <a:ext cx="2133600" cy="926399"/>
            <a:chOff x="2493427" y="-1131073"/>
            <a:chExt cx="2157598" cy="2157598"/>
          </a:xfrm>
        </p:grpSpPr>
        <p:sp>
          <p:nvSpPr>
            <p:cNvPr id="39" name="Oval 38"/>
            <p:cNvSpPr/>
            <p:nvPr/>
          </p:nvSpPr>
          <p:spPr>
            <a:xfrm>
              <a:off x="2493427" y="-1131073"/>
              <a:ext cx="2157598" cy="215759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41" name="Oval 4"/>
            <p:cNvSpPr/>
            <p:nvPr/>
          </p:nvSpPr>
          <p:spPr>
            <a:xfrm>
              <a:off x="2890664" y="-879568"/>
              <a:ext cx="1525652" cy="152565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118740" tIns="53340" rIns="118740" bIns="53340" numCol="1" spcCol="1270" anchor="ctr" anchorCtr="0">
              <a:noAutofit/>
            </a:bodyPr>
            <a:lstStyle/>
            <a:p>
              <a:pPr lvl="0" algn="ctr" defTabSz="1866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kern="1200" dirty="0"/>
                <a:t>Flight Schedule</a:t>
              </a: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858000" y="1701644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45" name="Oval 44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sp>
          <p:nvSpPr>
            <p:cNvPr id="47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grp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dirty="0">
                  <a:solidFill>
                    <a:srgbClr val="FF0000"/>
                  </a:solidFill>
                </a:rPr>
                <a:t>Boeing 777</a:t>
              </a:r>
              <a:endParaRPr lang="en-US" sz="1500" kern="1200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48" name="Straight Connector 47"/>
          <p:cNvCxnSpPr>
            <a:stCxn id="45" idx="4"/>
            <a:endCxn id="39" idx="0"/>
          </p:cNvCxnSpPr>
          <p:nvPr/>
        </p:nvCxnSpPr>
        <p:spPr bwMode="auto">
          <a:xfrm>
            <a:off x="7924800" y="2641288"/>
            <a:ext cx="0" cy="39455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>
            <a:stCxn id="39" idx="4"/>
          </p:cNvCxnSpPr>
          <p:nvPr/>
        </p:nvCxnSpPr>
        <p:spPr bwMode="auto">
          <a:xfrm flipH="1">
            <a:off x="7170459" y="3962244"/>
            <a:ext cx="754341" cy="4826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grpSp>
        <p:nvGrpSpPr>
          <p:cNvPr id="51" name="Group 50"/>
          <p:cNvGrpSpPr/>
          <p:nvPr/>
        </p:nvGrpSpPr>
        <p:grpSpPr>
          <a:xfrm>
            <a:off x="3657600" y="228600"/>
            <a:ext cx="2133600" cy="939644"/>
            <a:chOff x="2677051" y="77"/>
            <a:chExt cx="939644" cy="939644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3" name="Oval 52"/>
            <p:cNvSpPr/>
            <p:nvPr/>
          </p:nvSpPr>
          <p:spPr>
            <a:xfrm>
              <a:off x="2677051" y="77"/>
              <a:ext cx="939644" cy="939644"/>
            </a:xfrm>
            <a:prstGeom prst="ellipse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</p:sp>
        <p:sp>
          <p:nvSpPr>
            <p:cNvPr id="54" name="Oval 4"/>
            <p:cNvSpPr/>
            <p:nvPr/>
          </p:nvSpPr>
          <p:spPr>
            <a:xfrm>
              <a:off x="2814659" y="137685"/>
              <a:ext cx="664428" cy="6644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spcFirstLastPara="0" vert="horz" wrap="square" lIns="51712" tIns="19050" rIns="51712" bIns="1905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500" b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Jet Blue Fleet</a:t>
              </a:r>
              <a:endParaRPr lang="en-US" sz="1500" b="0" kern="1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cxnSp>
        <p:nvCxnSpPr>
          <p:cNvPr id="55" name="Straight Connector 54"/>
          <p:cNvCxnSpPr/>
          <p:nvPr/>
        </p:nvCxnSpPr>
        <p:spPr bwMode="auto">
          <a:xfrm>
            <a:off x="4724400" y="1168244"/>
            <a:ext cx="0" cy="54695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7" name="Straight Connector 56"/>
          <p:cNvCxnSpPr>
            <a:stCxn id="53" idx="4"/>
            <a:endCxn id="45" idx="0"/>
          </p:cNvCxnSpPr>
          <p:nvPr/>
        </p:nvCxnSpPr>
        <p:spPr bwMode="auto">
          <a:xfrm>
            <a:off x="4724400" y="1168244"/>
            <a:ext cx="3200400" cy="533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cxnSp>
        <p:nvCxnSpPr>
          <p:cNvPr id="58" name="Straight Connector 57"/>
          <p:cNvCxnSpPr>
            <a:stCxn id="53" idx="4"/>
            <a:endCxn id="13" idx="0"/>
          </p:cNvCxnSpPr>
          <p:nvPr/>
        </p:nvCxnSpPr>
        <p:spPr bwMode="auto">
          <a:xfrm flipH="1">
            <a:off x="1524000" y="1168244"/>
            <a:ext cx="3200400" cy="58435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9416402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will do this?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Classes so we define what each class means (for example flight handles the smarts of how to deal with empty and available seats)</a:t>
            </a:r>
          </a:p>
          <a:p>
            <a:r>
              <a:rPr lang="en-US" dirty="0"/>
              <a:t>Objects so we fill them with data that distinguish things</a:t>
            </a:r>
          </a:p>
          <a:p>
            <a:r>
              <a:rPr lang="en-US" dirty="0"/>
              <a:t>Array Lists to do two things</a:t>
            </a:r>
          </a:p>
          <a:p>
            <a:pPr lvl="1"/>
            <a:r>
              <a:rPr lang="en-US" dirty="0"/>
              <a:t>glue objects together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3057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will do this?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Arrays to do two things</a:t>
            </a:r>
          </a:p>
          <a:p>
            <a:pPr lvl="1"/>
            <a:r>
              <a:rPr lang="en-US" dirty="0"/>
              <a:t>glue components together</a:t>
            </a:r>
          </a:p>
          <a:p>
            <a:pPr lvl="1"/>
            <a:r>
              <a:rPr lang="en-US" dirty="0"/>
              <a:t>Relate one component to many components</a:t>
            </a:r>
          </a:p>
          <a:p>
            <a:pPr lvl="2"/>
            <a:r>
              <a:rPr lang="en-US" dirty="0"/>
              <a:t>For example an array is needed </a:t>
            </a:r>
          </a:p>
          <a:p>
            <a:pPr lvl="3"/>
            <a:r>
              <a:rPr lang="en-US" dirty="0"/>
              <a:t>a flight to house many empty seats</a:t>
            </a:r>
          </a:p>
          <a:p>
            <a:pPr lvl="3"/>
            <a:r>
              <a:rPr lang="en-US" dirty="0"/>
              <a:t>Medication history to keep track of multiple medications for a patient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069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6302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implement this pattern in java?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1143000" y="208347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Product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Catalog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ahoma" pitchFamily="5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6172200" y="2083475"/>
            <a:ext cx="19812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Tahoma" pitchFamily="5" charset="0"/>
              </a:rPr>
              <a:t>Product</a:t>
            </a:r>
          </a:p>
        </p:txBody>
      </p:sp>
      <p:cxnSp>
        <p:nvCxnSpPr>
          <p:cNvPr id="7" name="Straight Connector 6"/>
          <p:cNvCxnSpPr>
            <a:stCxn id="4" idx="3"/>
            <a:endCxn id="5" idx="1"/>
          </p:cNvCxnSpPr>
          <p:nvPr/>
        </p:nvCxnSpPr>
        <p:spPr bwMode="auto">
          <a:xfrm>
            <a:off x="3124200" y="2578775"/>
            <a:ext cx="3048000" cy="15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1143000" y="3886200"/>
            <a:ext cx="6477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1800" b="0" dirty="0">
                <a:solidFill>
                  <a:srgbClr val="002060"/>
                </a:solidFill>
              </a:rPr>
              <a:t>  Define Java class for the product catalog</a:t>
            </a:r>
          </a:p>
          <a:p>
            <a:endParaRPr lang="en-US" sz="1800" b="0" dirty="0">
              <a:solidFill>
                <a:srgbClr val="00206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1800" b="0" dirty="0">
                <a:solidFill>
                  <a:srgbClr val="002060"/>
                </a:solidFill>
              </a:rPr>
              <a:t>  Define a java class for product</a:t>
            </a:r>
          </a:p>
          <a:p>
            <a:pPr>
              <a:buFont typeface="Arial" pitchFamily="34" charset="0"/>
              <a:buChar char="•"/>
            </a:pPr>
            <a:endParaRPr lang="en-US" sz="1800" b="0" dirty="0">
              <a:solidFill>
                <a:srgbClr val="00206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en-US" sz="1800" b="0" dirty="0">
                <a:solidFill>
                  <a:srgbClr val="002060"/>
                </a:solidFill>
              </a:rPr>
              <a:t>  The product catalog class must keep track of products</a:t>
            </a:r>
          </a:p>
          <a:p>
            <a:pPr lvl="1">
              <a:buFont typeface="Arial" pitchFamily="34" charset="0"/>
              <a:buChar char="•"/>
            </a:pPr>
            <a:endParaRPr lang="en-US" sz="1800" b="0" dirty="0">
              <a:solidFill>
                <a:srgbClr val="002060"/>
              </a:solidFill>
            </a:endParaRPr>
          </a:p>
          <a:p>
            <a:pPr lvl="1">
              <a:buFont typeface="Arial" pitchFamily="34" charset="0"/>
              <a:buChar char="•"/>
            </a:pPr>
            <a:r>
              <a:rPr lang="en-US" sz="1800" b="0" dirty="0">
                <a:solidFill>
                  <a:srgbClr val="002060"/>
                </a:solidFill>
              </a:rPr>
              <a:t>  How?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429000"/>
            <a:ext cx="7793037" cy="1143000"/>
          </a:xfrm>
        </p:spPr>
        <p:txBody>
          <a:bodyPr/>
          <a:lstStyle/>
          <a:p>
            <a:r>
              <a:rPr lang="en-US" dirty="0"/>
              <a:t>Why learning how to implement relationship connections are important?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tudent-profitability 2-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7065963"/>
          </a:xfrm>
          <a:prstGeom prst="rect">
            <a:avLst/>
          </a:prstGeom>
          <a:noFill/>
        </p:spPr>
      </p:pic>
      <p:sp>
        <p:nvSpPr>
          <p:cNvPr id="5143" name="Line 23"/>
          <p:cNvSpPr>
            <a:spLocks noChangeShapeType="1"/>
          </p:cNvSpPr>
          <p:nvPr/>
        </p:nvSpPr>
        <p:spPr bwMode="auto">
          <a:xfrm>
            <a:off x="1676400" y="457200"/>
            <a:ext cx="0" cy="16764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4" name="Text Box 24"/>
          <p:cNvSpPr txBox="1">
            <a:spLocks noChangeArrowheads="1"/>
          </p:cNvSpPr>
          <p:nvPr/>
        </p:nvSpPr>
        <p:spPr bwMode="auto">
          <a:xfrm>
            <a:off x="0" y="304800"/>
            <a:ext cx="2592388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1200"/>
              <a:t>Student related questions start here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tudent-profitability 2-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7065963"/>
          </a:xfrm>
          <a:prstGeom prst="rect">
            <a:avLst/>
          </a:prstGeom>
          <a:noFill/>
        </p:spPr>
      </p:pic>
      <p:sp>
        <p:nvSpPr>
          <p:cNvPr id="5123" name="Line 3"/>
          <p:cNvSpPr>
            <a:spLocks noChangeShapeType="1"/>
          </p:cNvSpPr>
          <p:nvPr/>
        </p:nvSpPr>
        <p:spPr bwMode="auto">
          <a:xfrm>
            <a:off x="304800" y="2743200"/>
            <a:ext cx="20574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4" name="Line 4"/>
          <p:cNvSpPr>
            <a:spLocks noChangeShapeType="1"/>
          </p:cNvSpPr>
          <p:nvPr/>
        </p:nvSpPr>
        <p:spPr bwMode="auto">
          <a:xfrm>
            <a:off x="304800" y="2286000"/>
            <a:ext cx="0" cy="4572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5" name="Line 5"/>
          <p:cNvSpPr>
            <a:spLocks noChangeShapeType="1"/>
          </p:cNvSpPr>
          <p:nvPr/>
        </p:nvSpPr>
        <p:spPr bwMode="auto">
          <a:xfrm>
            <a:off x="2362200" y="2743200"/>
            <a:ext cx="0" cy="40386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6" name="Line 6"/>
          <p:cNvSpPr>
            <a:spLocks noChangeShapeType="1"/>
          </p:cNvSpPr>
          <p:nvPr/>
        </p:nvSpPr>
        <p:spPr bwMode="auto">
          <a:xfrm>
            <a:off x="2362200" y="6781800"/>
            <a:ext cx="32766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7" name="Line 7"/>
          <p:cNvSpPr>
            <a:spLocks noChangeShapeType="1"/>
          </p:cNvSpPr>
          <p:nvPr/>
        </p:nvSpPr>
        <p:spPr bwMode="auto">
          <a:xfrm flipV="1">
            <a:off x="8763000" y="4953000"/>
            <a:ext cx="0" cy="16002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8" name="Line 8"/>
          <p:cNvSpPr>
            <a:spLocks noChangeShapeType="1"/>
          </p:cNvSpPr>
          <p:nvPr/>
        </p:nvSpPr>
        <p:spPr bwMode="auto">
          <a:xfrm flipH="1">
            <a:off x="6400800" y="4953000"/>
            <a:ext cx="23622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9" name="Line 9"/>
          <p:cNvSpPr>
            <a:spLocks noChangeShapeType="1"/>
          </p:cNvSpPr>
          <p:nvPr/>
        </p:nvSpPr>
        <p:spPr bwMode="auto">
          <a:xfrm flipV="1">
            <a:off x="6400800" y="4495800"/>
            <a:ext cx="0" cy="4572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0" name="Line 10"/>
          <p:cNvSpPr>
            <a:spLocks noChangeShapeType="1"/>
          </p:cNvSpPr>
          <p:nvPr/>
        </p:nvSpPr>
        <p:spPr bwMode="auto">
          <a:xfrm>
            <a:off x="6400800" y="4495800"/>
            <a:ext cx="16764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1" name="Oval 11"/>
          <p:cNvSpPr>
            <a:spLocks noChangeArrowheads="1"/>
          </p:cNvSpPr>
          <p:nvPr/>
        </p:nvSpPr>
        <p:spPr bwMode="auto">
          <a:xfrm>
            <a:off x="0" y="2133600"/>
            <a:ext cx="1295400" cy="228600"/>
          </a:xfrm>
          <a:prstGeom prst="ellipse">
            <a:avLst/>
          </a:prstGeom>
          <a:noFill/>
          <a:ln w="19050">
            <a:solidFill>
              <a:srgbClr val="99CC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133" name="Line 13"/>
          <p:cNvSpPr>
            <a:spLocks noChangeShapeType="1"/>
          </p:cNvSpPr>
          <p:nvPr/>
        </p:nvSpPr>
        <p:spPr bwMode="auto">
          <a:xfrm>
            <a:off x="4267200" y="1447800"/>
            <a:ext cx="3175" cy="4572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4" name="Oval 14"/>
          <p:cNvSpPr>
            <a:spLocks noChangeArrowheads="1"/>
          </p:cNvSpPr>
          <p:nvPr/>
        </p:nvSpPr>
        <p:spPr bwMode="auto">
          <a:xfrm>
            <a:off x="2209800" y="1371600"/>
            <a:ext cx="2209800" cy="228600"/>
          </a:xfrm>
          <a:prstGeom prst="ellipse">
            <a:avLst/>
          </a:prstGeom>
          <a:noFill/>
          <a:ln w="19050">
            <a:solidFill>
              <a:srgbClr val="FF66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135" name="Line 15"/>
          <p:cNvSpPr>
            <a:spLocks noChangeShapeType="1"/>
          </p:cNvSpPr>
          <p:nvPr/>
        </p:nvSpPr>
        <p:spPr bwMode="auto">
          <a:xfrm>
            <a:off x="4267200" y="1905000"/>
            <a:ext cx="10668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6" name="Line 16"/>
          <p:cNvSpPr>
            <a:spLocks noChangeShapeType="1"/>
          </p:cNvSpPr>
          <p:nvPr/>
        </p:nvSpPr>
        <p:spPr bwMode="auto">
          <a:xfrm>
            <a:off x="5334000" y="1905000"/>
            <a:ext cx="0" cy="20574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7" name="Line 17"/>
          <p:cNvSpPr>
            <a:spLocks noChangeShapeType="1"/>
          </p:cNvSpPr>
          <p:nvPr/>
        </p:nvSpPr>
        <p:spPr bwMode="auto">
          <a:xfrm>
            <a:off x="5638800" y="5715000"/>
            <a:ext cx="22098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8" name="Line 18"/>
          <p:cNvSpPr>
            <a:spLocks noChangeShapeType="1"/>
          </p:cNvSpPr>
          <p:nvPr/>
        </p:nvSpPr>
        <p:spPr bwMode="auto">
          <a:xfrm>
            <a:off x="6477000" y="457200"/>
            <a:ext cx="0" cy="3810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9" name="Line 19"/>
          <p:cNvSpPr>
            <a:spLocks noChangeShapeType="1"/>
          </p:cNvSpPr>
          <p:nvPr/>
        </p:nvSpPr>
        <p:spPr bwMode="auto">
          <a:xfrm flipH="1">
            <a:off x="3657600" y="838200"/>
            <a:ext cx="27432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0" name="Text Box 20"/>
          <p:cNvSpPr txBox="1">
            <a:spLocks noChangeArrowheads="1"/>
          </p:cNvSpPr>
          <p:nvPr/>
        </p:nvSpPr>
        <p:spPr bwMode="auto">
          <a:xfrm>
            <a:off x="5867400" y="152400"/>
            <a:ext cx="2862262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1200" dirty="0"/>
              <a:t>Department related questions start here</a:t>
            </a:r>
          </a:p>
        </p:txBody>
      </p:sp>
      <p:sp>
        <p:nvSpPr>
          <p:cNvPr id="5142" name="Line 22"/>
          <p:cNvSpPr>
            <a:spLocks noChangeShapeType="1"/>
          </p:cNvSpPr>
          <p:nvPr/>
        </p:nvSpPr>
        <p:spPr bwMode="auto">
          <a:xfrm>
            <a:off x="1676400" y="2133600"/>
            <a:ext cx="10668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3" name="Line 23"/>
          <p:cNvSpPr>
            <a:spLocks noChangeShapeType="1"/>
          </p:cNvSpPr>
          <p:nvPr/>
        </p:nvSpPr>
        <p:spPr bwMode="auto">
          <a:xfrm>
            <a:off x="1676400" y="457200"/>
            <a:ext cx="0" cy="16764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4" name="Text Box 24"/>
          <p:cNvSpPr txBox="1">
            <a:spLocks noChangeArrowheads="1"/>
          </p:cNvSpPr>
          <p:nvPr/>
        </p:nvSpPr>
        <p:spPr bwMode="auto">
          <a:xfrm>
            <a:off x="0" y="304800"/>
            <a:ext cx="2592388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1200"/>
              <a:t>Student related questions start here</a:t>
            </a:r>
          </a:p>
        </p:txBody>
      </p:sp>
      <p:sp>
        <p:nvSpPr>
          <p:cNvPr id="5145" name="Line 25"/>
          <p:cNvSpPr>
            <a:spLocks noChangeShapeType="1"/>
          </p:cNvSpPr>
          <p:nvPr/>
        </p:nvSpPr>
        <p:spPr bwMode="auto">
          <a:xfrm>
            <a:off x="3657600" y="838200"/>
            <a:ext cx="0" cy="5334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6" name="Line 26"/>
          <p:cNvSpPr>
            <a:spLocks noChangeShapeType="1"/>
          </p:cNvSpPr>
          <p:nvPr/>
        </p:nvSpPr>
        <p:spPr bwMode="auto">
          <a:xfrm flipH="1">
            <a:off x="1219200" y="2667000"/>
            <a:ext cx="14478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7" name="Line 27"/>
          <p:cNvSpPr>
            <a:spLocks noChangeShapeType="1"/>
          </p:cNvSpPr>
          <p:nvPr/>
        </p:nvSpPr>
        <p:spPr bwMode="auto">
          <a:xfrm flipH="1" flipV="1">
            <a:off x="1219200" y="2286000"/>
            <a:ext cx="0" cy="3810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8" name="Line 28"/>
          <p:cNvSpPr>
            <a:spLocks noChangeShapeType="1"/>
          </p:cNvSpPr>
          <p:nvPr/>
        </p:nvSpPr>
        <p:spPr bwMode="auto">
          <a:xfrm>
            <a:off x="2667000" y="2209800"/>
            <a:ext cx="0" cy="3810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9" name="Line 29"/>
          <p:cNvSpPr>
            <a:spLocks noChangeShapeType="1"/>
          </p:cNvSpPr>
          <p:nvPr/>
        </p:nvSpPr>
        <p:spPr bwMode="auto">
          <a:xfrm flipH="1">
            <a:off x="6705600" y="5791200"/>
            <a:ext cx="1143000" cy="2286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0" name="Line 30"/>
          <p:cNvSpPr>
            <a:spLocks noChangeShapeType="1"/>
          </p:cNvSpPr>
          <p:nvPr/>
        </p:nvSpPr>
        <p:spPr bwMode="auto">
          <a:xfrm flipV="1">
            <a:off x="7086600" y="5943600"/>
            <a:ext cx="838200" cy="0"/>
          </a:xfrm>
          <a:prstGeom prst="line">
            <a:avLst/>
          </a:prstGeom>
          <a:noFill/>
          <a:ln w="28575">
            <a:solidFill>
              <a:srgbClr val="FF6600"/>
            </a:solidFill>
            <a:prstDash val="sysDot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1" name="Line 31"/>
          <p:cNvSpPr>
            <a:spLocks noChangeShapeType="1"/>
          </p:cNvSpPr>
          <p:nvPr/>
        </p:nvSpPr>
        <p:spPr bwMode="auto">
          <a:xfrm flipH="1" flipV="1">
            <a:off x="7924800" y="5715000"/>
            <a:ext cx="0" cy="304800"/>
          </a:xfrm>
          <a:prstGeom prst="line">
            <a:avLst/>
          </a:prstGeom>
          <a:noFill/>
          <a:ln w="28575">
            <a:solidFill>
              <a:srgbClr val="FF6600"/>
            </a:solidFill>
            <a:prstDash val="sysDot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3" name="Line 33"/>
          <p:cNvSpPr>
            <a:spLocks noChangeShapeType="1"/>
          </p:cNvSpPr>
          <p:nvPr/>
        </p:nvSpPr>
        <p:spPr bwMode="auto">
          <a:xfrm>
            <a:off x="6248400" y="3810000"/>
            <a:ext cx="17526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4" name="Line 34"/>
          <p:cNvSpPr>
            <a:spLocks noChangeShapeType="1"/>
          </p:cNvSpPr>
          <p:nvPr/>
        </p:nvSpPr>
        <p:spPr bwMode="auto">
          <a:xfrm>
            <a:off x="6248400" y="3810000"/>
            <a:ext cx="0" cy="7620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5" name="Line 35"/>
          <p:cNvSpPr>
            <a:spLocks noChangeShapeType="1"/>
          </p:cNvSpPr>
          <p:nvPr/>
        </p:nvSpPr>
        <p:spPr bwMode="auto">
          <a:xfrm>
            <a:off x="5334000" y="3962400"/>
            <a:ext cx="3048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6" name="Line 36"/>
          <p:cNvSpPr>
            <a:spLocks noChangeShapeType="1"/>
          </p:cNvSpPr>
          <p:nvPr/>
        </p:nvSpPr>
        <p:spPr bwMode="auto">
          <a:xfrm>
            <a:off x="5638800" y="3962400"/>
            <a:ext cx="0" cy="17526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9" name="Line 39"/>
          <p:cNvSpPr>
            <a:spLocks noChangeShapeType="1"/>
          </p:cNvSpPr>
          <p:nvPr/>
        </p:nvSpPr>
        <p:spPr bwMode="auto">
          <a:xfrm>
            <a:off x="5638800" y="4572000"/>
            <a:ext cx="6096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60" name="Line 40"/>
          <p:cNvSpPr>
            <a:spLocks noChangeShapeType="1"/>
          </p:cNvSpPr>
          <p:nvPr/>
        </p:nvSpPr>
        <p:spPr bwMode="auto">
          <a:xfrm flipV="1">
            <a:off x="5638800" y="6553200"/>
            <a:ext cx="0" cy="2286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61" name="Line 41"/>
          <p:cNvSpPr>
            <a:spLocks noChangeShapeType="1"/>
          </p:cNvSpPr>
          <p:nvPr/>
        </p:nvSpPr>
        <p:spPr bwMode="auto">
          <a:xfrm>
            <a:off x="5638800" y="6553200"/>
            <a:ext cx="31242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62" name="Line 42"/>
          <p:cNvSpPr>
            <a:spLocks noChangeShapeType="1"/>
          </p:cNvSpPr>
          <p:nvPr/>
        </p:nvSpPr>
        <p:spPr bwMode="auto">
          <a:xfrm>
            <a:off x="8001000" y="3810000"/>
            <a:ext cx="0" cy="6096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business application to help companies manage their products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1" name="Picture 5" descr="e-comm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" y="0"/>
            <a:ext cx="90678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8" name="Picture 6" descr="e-com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0678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tudent-profitability 2-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7065963"/>
          </a:xfrm>
          <a:prstGeom prst="rect">
            <a:avLst/>
          </a:prstGeom>
          <a:noFill/>
        </p:spPr>
      </p:pic>
      <p:sp>
        <p:nvSpPr>
          <p:cNvPr id="5123" name="Line 3"/>
          <p:cNvSpPr>
            <a:spLocks noChangeShapeType="1"/>
          </p:cNvSpPr>
          <p:nvPr/>
        </p:nvSpPr>
        <p:spPr bwMode="auto">
          <a:xfrm>
            <a:off x="304800" y="2743200"/>
            <a:ext cx="20574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4" name="Line 4"/>
          <p:cNvSpPr>
            <a:spLocks noChangeShapeType="1"/>
          </p:cNvSpPr>
          <p:nvPr/>
        </p:nvSpPr>
        <p:spPr bwMode="auto">
          <a:xfrm>
            <a:off x="304800" y="2286000"/>
            <a:ext cx="0" cy="4572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5" name="Line 5"/>
          <p:cNvSpPr>
            <a:spLocks noChangeShapeType="1"/>
          </p:cNvSpPr>
          <p:nvPr/>
        </p:nvSpPr>
        <p:spPr bwMode="auto">
          <a:xfrm>
            <a:off x="2362200" y="2743200"/>
            <a:ext cx="0" cy="40386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6" name="Line 6"/>
          <p:cNvSpPr>
            <a:spLocks noChangeShapeType="1"/>
          </p:cNvSpPr>
          <p:nvPr/>
        </p:nvSpPr>
        <p:spPr bwMode="auto">
          <a:xfrm>
            <a:off x="2362200" y="6781800"/>
            <a:ext cx="32766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7" name="Line 7"/>
          <p:cNvSpPr>
            <a:spLocks noChangeShapeType="1"/>
          </p:cNvSpPr>
          <p:nvPr/>
        </p:nvSpPr>
        <p:spPr bwMode="auto">
          <a:xfrm flipV="1">
            <a:off x="8763000" y="4953000"/>
            <a:ext cx="0" cy="16002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8" name="Line 8"/>
          <p:cNvSpPr>
            <a:spLocks noChangeShapeType="1"/>
          </p:cNvSpPr>
          <p:nvPr/>
        </p:nvSpPr>
        <p:spPr bwMode="auto">
          <a:xfrm flipH="1">
            <a:off x="6400800" y="4953000"/>
            <a:ext cx="23622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29" name="Line 9"/>
          <p:cNvSpPr>
            <a:spLocks noChangeShapeType="1"/>
          </p:cNvSpPr>
          <p:nvPr/>
        </p:nvSpPr>
        <p:spPr bwMode="auto">
          <a:xfrm flipV="1">
            <a:off x="6400800" y="4495800"/>
            <a:ext cx="0" cy="4572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0" name="Line 10"/>
          <p:cNvSpPr>
            <a:spLocks noChangeShapeType="1"/>
          </p:cNvSpPr>
          <p:nvPr/>
        </p:nvSpPr>
        <p:spPr bwMode="auto">
          <a:xfrm>
            <a:off x="6400800" y="4495800"/>
            <a:ext cx="16764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1" name="Oval 11"/>
          <p:cNvSpPr>
            <a:spLocks noChangeArrowheads="1"/>
          </p:cNvSpPr>
          <p:nvPr/>
        </p:nvSpPr>
        <p:spPr bwMode="auto">
          <a:xfrm>
            <a:off x="0" y="2133600"/>
            <a:ext cx="1295400" cy="228600"/>
          </a:xfrm>
          <a:prstGeom prst="ellipse">
            <a:avLst/>
          </a:prstGeom>
          <a:noFill/>
          <a:ln w="19050">
            <a:solidFill>
              <a:srgbClr val="99CC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133" name="Line 13"/>
          <p:cNvSpPr>
            <a:spLocks noChangeShapeType="1"/>
          </p:cNvSpPr>
          <p:nvPr/>
        </p:nvSpPr>
        <p:spPr bwMode="auto">
          <a:xfrm>
            <a:off x="4267200" y="1447800"/>
            <a:ext cx="3175" cy="4572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4" name="Oval 14"/>
          <p:cNvSpPr>
            <a:spLocks noChangeArrowheads="1"/>
          </p:cNvSpPr>
          <p:nvPr/>
        </p:nvSpPr>
        <p:spPr bwMode="auto">
          <a:xfrm>
            <a:off x="2209800" y="1371600"/>
            <a:ext cx="2209800" cy="228600"/>
          </a:xfrm>
          <a:prstGeom prst="ellipse">
            <a:avLst/>
          </a:prstGeom>
          <a:noFill/>
          <a:ln w="19050">
            <a:solidFill>
              <a:srgbClr val="FF660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135" name="Line 15"/>
          <p:cNvSpPr>
            <a:spLocks noChangeShapeType="1"/>
          </p:cNvSpPr>
          <p:nvPr/>
        </p:nvSpPr>
        <p:spPr bwMode="auto">
          <a:xfrm>
            <a:off x="4267200" y="1905000"/>
            <a:ext cx="10668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6" name="Line 16"/>
          <p:cNvSpPr>
            <a:spLocks noChangeShapeType="1"/>
          </p:cNvSpPr>
          <p:nvPr/>
        </p:nvSpPr>
        <p:spPr bwMode="auto">
          <a:xfrm>
            <a:off x="5334000" y="1905000"/>
            <a:ext cx="0" cy="20574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7" name="Line 17"/>
          <p:cNvSpPr>
            <a:spLocks noChangeShapeType="1"/>
          </p:cNvSpPr>
          <p:nvPr/>
        </p:nvSpPr>
        <p:spPr bwMode="auto">
          <a:xfrm>
            <a:off x="5638800" y="5715000"/>
            <a:ext cx="22098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8" name="Line 18"/>
          <p:cNvSpPr>
            <a:spLocks noChangeShapeType="1"/>
          </p:cNvSpPr>
          <p:nvPr/>
        </p:nvSpPr>
        <p:spPr bwMode="auto">
          <a:xfrm>
            <a:off x="6477000" y="457200"/>
            <a:ext cx="0" cy="3810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39" name="Line 19"/>
          <p:cNvSpPr>
            <a:spLocks noChangeShapeType="1"/>
          </p:cNvSpPr>
          <p:nvPr/>
        </p:nvSpPr>
        <p:spPr bwMode="auto">
          <a:xfrm flipH="1">
            <a:off x="3657600" y="838200"/>
            <a:ext cx="27432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0" name="Text Box 20"/>
          <p:cNvSpPr txBox="1">
            <a:spLocks noChangeArrowheads="1"/>
          </p:cNvSpPr>
          <p:nvPr/>
        </p:nvSpPr>
        <p:spPr bwMode="auto">
          <a:xfrm>
            <a:off x="5867400" y="152400"/>
            <a:ext cx="2862262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1200" dirty="0"/>
              <a:t>Department related questions start here</a:t>
            </a:r>
          </a:p>
        </p:txBody>
      </p:sp>
      <p:sp>
        <p:nvSpPr>
          <p:cNvPr id="5142" name="Line 22"/>
          <p:cNvSpPr>
            <a:spLocks noChangeShapeType="1"/>
          </p:cNvSpPr>
          <p:nvPr/>
        </p:nvSpPr>
        <p:spPr bwMode="auto">
          <a:xfrm>
            <a:off x="1676400" y="2133600"/>
            <a:ext cx="10668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3" name="Line 23"/>
          <p:cNvSpPr>
            <a:spLocks noChangeShapeType="1"/>
          </p:cNvSpPr>
          <p:nvPr/>
        </p:nvSpPr>
        <p:spPr bwMode="auto">
          <a:xfrm>
            <a:off x="1676400" y="457200"/>
            <a:ext cx="0" cy="16764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4" name="Text Box 24"/>
          <p:cNvSpPr txBox="1">
            <a:spLocks noChangeArrowheads="1"/>
          </p:cNvSpPr>
          <p:nvPr/>
        </p:nvSpPr>
        <p:spPr bwMode="auto">
          <a:xfrm>
            <a:off x="0" y="304800"/>
            <a:ext cx="2592388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1200"/>
              <a:t>Student related questions start here</a:t>
            </a:r>
          </a:p>
        </p:txBody>
      </p:sp>
      <p:sp>
        <p:nvSpPr>
          <p:cNvPr id="5145" name="Line 25"/>
          <p:cNvSpPr>
            <a:spLocks noChangeShapeType="1"/>
          </p:cNvSpPr>
          <p:nvPr/>
        </p:nvSpPr>
        <p:spPr bwMode="auto">
          <a:xfrm>
            <a:off x="3657600" y="838200"/>
            <a:ext cx="0" cy="5334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6" name="Line 26"/>
          <p:cNvSpPr>
            <a:spLocks noChangeShapeType="1"/>
          </p:cNvSpPr>
          <p:nvPr/>
        </p:nvSpPr>
        <p:spPr bwMode="auto">
          <a:xfrm flipH="1">
            <a:off x="1219200" y="2667000"/>
            <a:ext cx="14478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7" name="Line 27"/>
          <p:cNvSpPr>
            <a:spLocks noChangeShapeType="1"/>
          </p:cNvSpPr>
          <p:nvPr/>
        </p:nvSpPr>
        <p:spPr bwMode="auto">
          <a:xfrm flipH="1" flipV="1">
            <a:off x="1219200" y="2286000"/>
            <a:ext cx="0" cy="3810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8" name="Line 28"/>
          <p:cNvSpPr>
            <a:spLocks noChangeShapeType="1"/>
          </p:cNvSpPr>
          <p:nvPr/>
        </p:nvSpPr>
        <p:spPr bwMode="auto">
          <a:xfrm>
            <a:off x="2667000" y="2209800"/>
            <a:ext cx="0" cy="3810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49" name="Line 29"/>
          <p:cNvSpPr>
            <a:spLocks noChangeShapeType="1"/>
          </p:cNvSpPr>
          <p:nvPr/>
        </p:nvSpPr>
        <p:spPr bwMode="auto">
          <a:xfrm flipH="1">
            <a:off x="6705600" y="5791200"/>
            <a:ext cx="1143000" cy="2286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0" name="Line 30"/>
          <p:cNvSpPr>
            <a:spLocks noChangeShapeType="1"/>
          </p:cNvSpPr>
          <p:nvPr/>
        </p:nvSpPr>
        <p:spPr bwMode="auto">
          <a:xfrm flipV="1">
            <a:off x="7086600" y="5943600"/>
            <a:ext cx="838200" cy="0"/>
          </a:xfrm>
          <a:prstGeom prst="line">
            <a:avLst/>
          </a:prstGeom>
          <a:noFill/>
          <a:ln w="28575">
            <a:solidFill>
              <a:srgbClr val="FF6600"/>
            </a:solidFill>
            <a:prstDash val="sysDot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1" name="Line 31"/>
          <p:cNvSpPr>
            <a:spLocks noChangeShapeType="1"/>
          </p:cNvSpPr>
          <p:nvPr/>
        </p:nvSpPr>
        <p:spPr bwMode="auto">
          <a:xfrm flipH="1" flipV="1">
            <a:off x="7924800" y="5715000"/>
            <a:ext cx="0" cy="304800"/>
          </a:xfrm>
          <a:prstGeom prst="line">
            <a:avLst/>
          </a:prstGeom>
          <a:noFill/>
          <a:ln w="28575">
            <a:solidFill>
              <a:srgbClr val="FF6600"/>
            </a:solidFill>
            <a:prstDash val="sysDot"/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3" name="Line 33"/>
          <p:cNvSpPr>
            <a:spLocks noChangeShapeType="1"/>
          </p:cNvSpPr>
          <p:nvPr/>
        </p:nvSpPr>
        <p:spPr bwMode="auto">
          <a:xfrm>
            <a:off x="6248400" y="3810000"/>
            <a:ext cx="17526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4" name="Line 34"/>
          <p:cNvSpPr>
            <a:spLocks noChangeShapeType="1"/>
          </p:cNvSpPr>
          <p:nvPr/>
        </p:nvSpPr>
        <p:spPr bwMode="auto">
          <a:xfrm>
            <a:off x="6248400" y="3810000"/>
            <a:ext cx="0" cy="7620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5" name="Line 35"/>
          <p:cNvSpPr>
            <a:spLocks noChangeShapeType="1"/>
          </p:cNvSpPr>
          <p:nvPr/>
        </p:nvSpPr>
        <p:spPr bwMode="auto">
          <a:xfrm>
            <a:off x="5334000" y="3962400"/>
            <a:ext cx="3048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6" name="Line 36"/>
          <p:cNvSpPr>
            <a:spLocks noChangeShapeType="1"/>
          </p:cNvSpPr>
          <p:nvPr/>
        </p:nvSpPr>
        <p:spPr bwMode="auto">
          <a:xfrm>
            <a:off x="5638800" y="3962400"/>
            <a:ext cx="0" cy="17526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59" name="Line 39"/>
          <p:cNvSpPr>
            <a:spLocks noChangeShapeType="1"/>
          </p:cNvSpPr>
          <p:nvPr/>
        </p:nvSpPr>
        <p:spPr bwMode="auto">
          <a:xfrm>
            <a:off x="5638800" y="4572000"/>
            <a:ext cx="609600" cy="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60" name="Line 40"/>
          <p:cNvSpPr>
            <a:spLocks noChangeShapeType="1"/>
          </p:cNvSpPr>
          <p:nvPr/>
        </p:nvSpPr>
        <p:spPr bwMode="auto">
          <a:xfrm flipV="1">
            <a:off x="5638800" y="6553200"/>
            <a:ext cx="0" cy="22860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61" name="Line 41"/>
          <p:cNvSpPr>
            <a:spLocks noChangeShapeType="1"/>
          </p:cNvSpPr>
          <p:nvPr/>
        </p:nvSpPr>
        <p:spPr bwMode="auto">
          <a:xfrm>
            <a:off x="5638800" y="6553200"/>
            <a:ext cx="3124200" cy="0"/>
          </a:xfrm>
          <a:prstGeom prst="line">
            <a:avLst/>
          </a:prstGeom>
          <a:noFill/>
          <a:ln w="28575">
            <a:solidFill>
              <a:srgbClr val="99CC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162" name="Line 42"/>
          <p:cNvSpPr>
            <a:spLocks noChangeShapeType="1"/>
          </p:cNvSpPr>
          <p:nvPr/>
        </p:nvSpPr>
        <p:spPr bwMode="auto">
          <a:xfrm>
            <a:off x="8001000" y="3810000"/>
            <a:ext cx="0" cy="609600"/>
          </a:xfrm>
          <a:prstGeom prst="line">
            <a:avLst/>
          </a:prstGeom>
          <a:noFill/>
          <a:ln w="28575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Create Product Class</a:t>
            </a:r>
            <a:b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2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under the business package</a:t>
            </a:r>
          </a:p>
        </p:txBody>
      </p:sp>
      <p:sp>
        <p:nvSpPr>
          <p:cNvPr id="4" name="Rectangle 3"/>
          <p:cNvSpPr/>
          <p:nvPr/>
        </p:nvSpPr>
        <p:spPr>
          <a:xfrm>
            <a:off x="3505200" y="2895600"/>
            <a:ext cx="3200400" cy="2438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n-US">
              <a:solidFill>
                <a:srgbClr val="000000"/>
              </a:solidFill>
              <a:ea typeface="ＭＳ Ｐゴシック" pitchFamily="30" charset="-12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505200" y="2057400"/>
            <a:ext cx="320040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b="1">
                <a:solidFill>
                  <a:srgbClr val="000000"/>
                </a:solidFill>
                <a:ea typeface="ＭＳ Ｐゴシック" pitchFamily="30" charset="-128"/>
              </a:rPr>
              <a:t>Product</a:t>
            </a:r>
          </a:p>
        </p:txBody>
      </p:sp>
      <p:sp>
        <p:nvSpPr>
          <p:cNvPr id="9" name="Rectangle 8"/>
          <p:cNvSpPr/>
          <p:nvPr/>
        </p:nvSpPr>
        <p:spPr>
          <a:xfrm>
            <a:off x="3505200" y="5334000"/>
            <a:ext cx="3200400" cy="6858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000000"/>
              </a:solidFill>
              <a:ea typeface="ＭＳ Ｐゴシック" pitchFamily="30" charset="-128"/>
            </a:endParaRPr>
          </a:p>
        </p:txBody>
      </p:sp>
      <p:sp>
        <p:nvSpPr>
          <p:cNvPr id="22540" name="TextBox 10"/>
          <p:cNvSpPr txBox="1">
            <a:spLocks noChangeArrowheads="1"/>
          </p:cNvSpPr>
          <p:nvPr/>
        </p:nvSpPr>
        <p:spPr bwMode="auto">
          <a:xfrm>
            <a:off x="3505200" y="3200400"/>
            <a:ext cx="1684338" cy="157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FontTx/>
              <a:buChar char="-"/>
            </a:pPr>
            <a:r>
              <a:rPr lang="en-US" sz="2400">
                <a:latin typeface="Gill Sans MT" pitchFamily="30" charset="-18"/>
              </a:rPr>
              <a:t>name</a:t>
            </a:r>
          </a:p>
          <a:p>
            <a:pPr>
              <a:buFontTx/>
              <a:buChar char="-"/>
            </a:pPr>
            <a:r>
              <a:rPr lang="en-US" sz="2400">
                <a:latin typeface="Gill Sans MT" pitchFamily="30" charset="-18"/>
              </a:rPr>
              <a:t>price</a:t>
            </a:r>
          </a:p>
          <a:p>
            <a:pPr>
              <a:buFontTx/>
              <a:buChar char="-"/>
            </a:pPr>
            <a:r>
              <a:rPr lang="en-US" sz="2400">
                <a:latin typeface="Gill Sans MT" pitchFamily="30" charset="-18"/>
              </a:rPr>
              <a:t>availability</a:t>
            </a:r>
          </a:p>
          <a:p>
            <a:pPr>
              <a:buFontTx/>
              <a:buChar char="-"/>
            </a:pPr>
            <a:r>
              <a:rPr lang="en-US" sz="2400">
                <a:latin typeface="Gill Sans MT" pitchFamily="30" charset="-18"/>
              </a:rPr>
              <a:t>description</a:t>
            </a:r>
          </a:p>
        </p:txBody>
      </p:sp>
      <p:sp>
        <p:nvSpPr>
          <p:cNvPr id="22541" name="TextBox 12"/>
          <p:cNvSpPr txBox="1">
            <a:spLocks noChangeArrowheads="1"/>
          </p:cNvSpPr>
          <p:nvPr/>
        </p:nvSpPr>
        <p:spPr bwMode="auto">
          <a:xfrm>
            <a:off x="1822450" y="3962400"/>
            <a:ext cx="1052513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Gill Sans MT" pitchFamily="30" charset="-18"/>
              </a:rPr>
              <a:t>Attribute</a:t>
            </a:r>
          </a:p>
        </p:txBody>
      </p:sp>
      <p:sp>
        <p:nvSpPr>
          <p:cNvPr id="22542" name="TextBox 13"/>
          <p:cNvSpPr txBox="1">
            <a:spLocks noChangeArrowheads="1"/>
          </p:cNvSpPr>
          <p:nvPr/>
        </p:nvSpPr>
        <p:spPr bwMode="auto">
          <a:xfrm>
            <a:off x="1962150" y="5421313"/>
            <a:ext cx="9128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Gill Sans MT" pitchFamily="30" charset="-18"/>
              </a:rPr>
              <a:t>Method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7793037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ProductCatalog</a:t>
            </a: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Class</a:t>
            </a:r>
            <a:b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2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under the business package</a:t>
            </a:r>
          </a:p>
        </p:txBody>
      </p:sp>
      <p:sp>
        <p:nvSpPr>
          <p:cNvPr id="4" name="Rectangle 3"/>
          <p:cNvSpPr/>
          <p:nvPr/>
        </p:nvSpPr>
        <p:spPr>
          <a:xfrm>
            <a:off x="2901950" y="2895600"/>
            <a:ext cx="6089649" cy="2438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n-US">
              <a:solidFill>
                <a:srgbClr val="000000"/>
              </a:solidFill>
              <a:ea typeface="ＭＳ Ｐゴシック" pitchFamily="30" charset="-12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01950" y="2057400"/>
            <a:ext cx="6089649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b="1" dirty="0" err="1">
                <a:solidFill>
                  <a:srgbClr val="000000"/>
                </a:solidFill>
                <a:ea typeface="ＭＳ Ｐゴシック" pitchFamily="30" charset="-128"/>
              </a:rPr>
              <a:t>ProductCatalog</a:t>
            </a:r>
            <a:endParaRPr lang="en-US" sz="2400" b="1" dirty="0">
              <a:solidFill>
                <a:srgbClr val="000000"/>
              </a:solidFill>
              <a:ea typeface="ＭＳ Ｐゴシック" pitchFamily="30" charset="-12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01950" y="5029200"/>
            <a:ext cx="6089649" cy="1524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n-US" sz="1800" dirty="0">
              <a:solidFill>
                <a:srgbClr val="000000"/>
              </a:solidFill>
              <a:ea typeface="ＭＳ Ｐゴシック" pitchFamily="30" charset="-128"/>
            </a:endParaRPr>
          </a:p>
          <a:p>
            <a:pPr>
              <a:defRPr/>
            </a:pPr>
            <a:r>
              <a:rPr lang="en-US" sz="1800" dirty="0" err="1">
                <a:solidFill>
                  <a:srgbClr val="000000"/>
                </a:solidFill>
                <a:ea typeface="ＭＳ Ｐゴシック" pitchFamily="30" charset="-128"/>
              </a:rPr>
              <a:t>newProduct</a:t>
            </a:r>
            <a:r>
              <a:rPr lang="en-US" sz="1800" dirty="0">
                <a:solidFill>
                  <a:srgbClr val="000000"/>
                </a:solidFill>
                <a:ea typeface="ＭＳ Ｐゴシック" pitchFamily="30" charset="-128"/>
              </a:rPr>
              <a:t>(): returns a new empty product</a:t>
            </a:r>
          </a:p>
          <a:p>
            <a:pPr>
              <a:defRPr/>
            </a:pPr>
            <a:endParaRPr lang="en-US" sz="1800" dirty="0">
              <a:solidFill>
                <a:srgbClr val="000000"/>
              </a:solidFill>
              <a:ea typeface="ＭＳ Ｐゴシック" pitchFamily="30" charset="-128"/>
            </a:endParaRPr>
          </a:p>
          <a:p>
            <a:pPr>
              <a:defRPr/>
            </a:pPr>
            <a:r>
              <a:rPr lang="en-US" sz="1800" dirty="0" err="1">
                <a:solidFill>
                  <a:srgbClr val="000000"/>
                </a:solidFill>
                <a:ea typeface="ＭＳ Ｐゴシック" pitchFamily="30" charset="-128"/>
              </a:rPr>
              <a:t>FindProduct</a:t>
            </a:r>
            <a:r>
              <a:rPr lang="en-US" sz="1800" dirty="0">
                <a:solidFill>
                  <a:srgbClr val="000000"/>
                </a:solidFill>
                <a:ea typeface="ＭＳ Ｐゴシック" pitchFamily="30" charset="-128"/>
              </a:rPr>
              <a:t>(</a:t>
            </a:r>
            <a:r>
              <a:rPr lang="en-US" sz="1800" dirty="0" err="1">
                <a:solidFill>
                  <a:srgbClr val="000000"/>
                </a:solidFill>
                <a:ea typeface="ＭＳ Ｐゴシック" pitchFamily="30" charset="-128"/>
              </a:rPr>
              <a:t>ProductId:String</a:t>
            </a:r>
            <a:r>
              <a:rPr lang="en-US" sz="1800" dirty="0">
                <a:solidFill>
                  <a:srgbClr val="000000"/>
                </a:solidFill>
                <a:ea typeface="ＭＳ Ｐゴシック" pitchFamily="30" charset="-128"/>
              </a:rPr>
              <a:t>)</a:t>
            </a:r>
          </a:p>
          <a:p>
            <a:pPr>
              <a:defRPr/>
            </a:pPr>
            <a:endParaRPr lang="en-US" sz="1800" dirty="0">
              <a:solidFill>
                <a:srgbClr val="000000"/>
              </a:solidFill>
              <a:ea typeface="ＭＳ Ｐゴシック" pitchFamily="30" charset="-128"/>
            </a:endParaRPr>
          </a:p>
          <a:p>
            <a:pPr>
              <a:defRPr/>
            </a:pPr>
            <a:r>
              <a:rPr lang="en-US" sz="1800" dirty="0" err="1">
                <a:solidFill>
                  <a:srgbClr val="000000"/>
                </a:solidFill>
                <a:ea typeface="ＭＳ Ｐゴシック" pitchFamily="30" charset="-128"/>
              </a:rPr>
              <a:t>getProductList</a:t>
            </a:r>
            <a:r>
              <a:rPr lang="en-US" sz="1800" dirty="0">
                <a:solidFill>
                  <a:srgbClr val="000000"/>
                </a:solidFill>
                <a:ea typeface="ＭＳ Ｐゴシック" pitchFamily="30" charset="-128"/>
              </a:rPr>
              <a:t>(): returns list of all products</a:t>
            </a:r>
          </a:p>
          <a:p>
            <a:pPr>
              <a:defRPr/>
            </a:pPr>
            <a:endParaRPr lang="en-US" sz="1800" dirty="0">
              <a:solidFill>
                <a:srgbClr val="000000"/>
              </a:solidFill>
              <a:ea typeface="ＭＳ Ｐゴシック" pitchFamily="30" charset="-128"/>
            </a:endParaRPr>
          </a:p>
        </p:txBody>
      </p:sp>
      <p:sp>
        <p:nvSpPr>
          <p:cNvPr id="22540" name="TextBox 10"/>
          <p:cNvSpPr txBox="1">
            <a:spLocks noChangeArrowheads="1"/>
          </p:cNvSpPr>
          <p:nvPr/>
        </p:nvSpPr>
        <p:spPr bwMode="auto">
          <a:xfrm>
            <a:off x="2901950" y="3200400"/>
            <a:ext cx="6262584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000" dirty="0">
                <a:latin typeface="Gill Sans MT" pitchFamily="30" charset="-18"/>
              </a:rPr>
              <a:t>name: String</a:t>
            </a:r>
          </a:p>
          <a:p>
            <a:r>
              <a:rPr lang="en-US" sz="2000" dirty="0" err="1">
                <a:latin typeface="Gill Sans MT" pitchFamily="30" charset="-18"/>
              </a:rPr>
              <a:t>lastUpdated</a:t>
            </a:r>
            <a:r>
              <a:rPr lang="en-US" sz="2000" dirty="0">
                <a:latin typeface="Gill Sans MT" pitchFamily="30" charset="-18"/>
              </a:rPr>
              <a:t>: String</a:t>
            </a:r>
          </a:p>
          <a:p>
            <a:r>
              <a:rPr lang="en-US" sz="2000" dirty="0">
                <a:latin typeface="Gill Sans MT" pitchFamily="30" charset="-18"/>
              </a:rPr>
              <a:t>description: String</a:t>
            </a:r>
          </a:p>
          <a:p>
            <a:r>
              <a:rPr lang="en-US" sz="2000" dirty="0">
                <a:latin typeface="Gill Sans MT" pitchFamily="30" charset="-18"/>
              </a:rPr>
              <a:t>products: List of products</a:t>
            </a:r>
          </a:p>
        </p:txBody>
      </p:sp>
      <p:sp>
        <p:nvSpPr>
          <p:cNvPr id="22541" name="TextBox 12"/>
          <p:cNvSpPr txBox="1">
            <a:spLocks noChangeArrowheads="1"/>
          </p:cNvSpPr>
          <p:nvPr/>
        </p:nvSpPr>
        <p:spPr bwMode="auto">
          <a:xfrm>
            <a:off x="1219200" y="3962400"/>
            <a:ext cx="185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>
                <a:latin typeface="Gill Sans MT" pitchFamily="30" charset="-18"/>
              </a:rPr>
              <a:t>Attribute</a:t>
            </a:r>
          </a:p>
        </p:txBody>
      </p:sp>
      <p:sp>
        <p:nvSpPr>
          <p:cNvPr id="22542" name="TextBox 13"/>
          <p:cNvSpPr txBox="1">
            <a:spLocks noChangeArrowheads="1"/>
          </p:cNvSpPr>
          <p:nvPr/>
        </p:nvSpPr>
        <p:spPr bwMode="auto">
          <a:xfrm>
            <a:off x="1358901" y="5421313"/>
            <a:ext cx="160828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>
                <a:latin typeface="Gill Sans MT" pitchFamily="30" charset="-18"/>
              </a:rPr>
              <a:t>Method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7793037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err="1">
                <a:effectLst>
                  <a:outerShdw blurRad="38100" dist="38100" dir="2700000" algn="tl">
                    <a:srgbClr val="C0C0C0"/>
                  </a:outerShdw>
                </a:effectLst>
              </a:rPr>
              <a:t>ProductCatalog</a:t>
            </a: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Class</a:t>
            </a:r>
            <a:b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</a:br>
            <a:r>
              <a:rPr lang="en-US" sz="22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under the business package</a:t>
            </a:r>
          </a:p>
        </p:txBody>
      </p:sp>
      <p:sp>
        <p:nvSpPr>
          <p:cNvPr id="4" name="Rectangle 3"/>
          <p:cNvSpPr/>
          <p:nvPr/>
        </p:nvSpPr>
        <p:spPr>
          <a:xfrm>
            <a:off x="4495801" y="2895600"/>
            <a:ext cx="4648200" cy="24384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n-US">
              <a:solidFill>
                <a:srgbClr val="000000"/>
              </a:solidFill>
              <a:ea typeface="ＭＳ Ｐゴシック" pitchFamily="30" charset="-12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495801" y="2057400"/>
            <a:ext cx="4648200" cy="8382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sz="2400" b="1" dirty="0" err="1">
                <a:solidFill>
                  <a:srgbClr val="000000"/>
                </a:solidFill>
                <a:ea typeface="ＭＳ Ｐゴシック" pitchFamily="30" charset="-128"/>
              </a:rPr>
              <a:t>ProductCatalog</a:t>
            </a:r>
            <a:endParaRPr lang="en-US" sz="2400" b="1" dirty="0">
              <a:solidFill>
                <a:srgbClr val="000000"/>
              </a:solidFill>
              <a:ea typeface="ＭＳ Ｐゴシック" pitchFamily="30" charset="-12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95801" y="5029200"/>
            <a:ext cx="4648200" cy="15240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>
              <a:defRPr/>
            </a:pPr>
            <a:endParaRPr lang="en-US" sz="1800" dirty="0">
              <a:solidFill>
                <a:srgbClr val="000000"/>
              </a:solidFill>
              <a:ea typeface="ＭＳ Ｐゴシック" pitchFamily="30" charset="-128"/>
            </a:endParaRPr>
          </a:p>
          <a:p>
            <a:pPr>
              <a:defRPr/>
            </a:pPr>
            <a:r>
              <a:rPr lang="en-US" sz="1800" dirty="0" err="1">
                <a:solidFill>
                  <a:srgbClr val="000000"/>
                </a:solidFill>
                <a:ea typeface="ＭＳ Ｐゴシック" pitchFamily="30" charset="-128"/>
              </a:rPr>
              <a:t>newProduct</a:t>
            </a:r>
            <a:r>
              <a:rPr lang="en-US" sz="1800" dirty="0">
                <a:solidFill>
                  <a:srgbClr val="000000"/>
                </a:solidFill>
                <a:ea typeface="ＭＳ Ｐゴシック" pitchFamily="30" charset="-128"/>
              </a:rPr>
              <a:t>(): returns a new empty product</a:t>
            </a:r>
          </a:p>
          <a:p>
            <a:pPr>
              <a:defRPr/>
            </a:pPr>
            <a:endParaRPr lang="en-US" sz="1800" dirty="0">
              <a:solidFill>
                <a:srgbClr val="000000"/>
              </a:solidFill>
              <a:ea typeface="ＭＳ Ｐゴシック" pitchFamily="30" charset="-128"/>
            </a:endParaRPr>
          </a:p>
          <a:p>
            <a:pPr>
              <a:defRPr/>
            </a:pPr>
            <a:endParaRPr lang="en-US" sz="1800" dirty="0">
              <a:solidFill>
                <a:srgbClr val="000000"/>
              </a:solidFill>
              <a:ea typeface="ＭＳ Ｐゴシック" pitchFamily="30" charset="-128"/>
            </a:endParaRPr>
          </a:p>
          <a:p>
            <a:pPr>
              <a:defRPr/>
            </a:pPr>
            <a:endParaRPr lang="en-US" sz="1800" dirty="0">
              <a:solidFill>
                <a:srgbClr val="000000"/>
              </a:solidFill>
              <a:ea typeface="ＭＳ Ｐゴシック" pitchFamily="30" charset="-128"/>
            </a:endParaRPr>
          </a:p>
        </p:txBody>
      </p:sp>
      <p:sp>
        <p:nvSpPr>
          <p:cNvPr id="22542" name="TextBox 13"/>
          <p:cNvSpPr txBox="1">
            <a:spLocks noChangeArrowheads="1"/>
          </p:cNvSpPr>
          <p:nvPr/>
        </p:nvSpPr>
        <p:spPr bwMode="auto">
          <a:xfrm>
            <a:off x="0" y="2819400"/>
            <a:ext cx="41910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dirty="0">
                <a:latin typeface="Gill Sans MT" pitchFamily="30" charset="-18"/>
              </a:rPr>
              <a:t>The </a:t>
            </a:r>
            <a:r>
              <a:rPr lang="en-US" dirty="0" err="1">
                <a:latin typeface="Gill Sans MT" pitchFamily="30" charset="-18"/>
              </a:rPr>
              <a:t>newProduct</a:t>
            </a:r>
            <a:r>
              <a:rPr lang="en-US" dirty="0">
                <a:latin typeface="Gill Sans MT" pitchFamily="30" charset="-18"/>
              </a:rPr>
              <a:t>() method does the following:</a:t>
            </a:r>
          </a:p>
          <a:p>
            <a:endParaRPr lang="en-US" dirty="0">
              <a:latin typeface="Gill Sans MT" pitchFamily="30" charset="-18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Gill Sans MT" pitchFamily="30" charset="-18"/>
              </a:rPr>
              <a:t>Uses the java new operator to create a product object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Gill Sans MT" pitchFamily="30" charset="-18"/>
              </a:rPr>
              <a:t>Saves internally as part of a list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Gill Sans MT" pitchFamily="30" charset="-18"/>
              </a:rPr>
              <a:t>Returns the </a:t>
            </a:r>
            <a:r>
              <a:rPr lang="en-US" dirty="0" err="1">
                <a:latin typeface="Gill Sans MT" pitchFamily="30" charset="-18"/>
              </a:rPr>
              <a:t>obejct</a:t>
            </a:r>
            <a:r>
              <a:rPr lang="en-US" dirty="0">
                <a:latin typeface="Gill Sans MT" pitchFamily="30" charset="-18"/>
              </a:rPr>
              <a:t> to the caller (requester)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How the product catalog will flow through the screens?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19200" y="1828800"/>
            <a:ext cx="7772400" cy="4114800"/>
          </a:xfrm>
        </p:spPr>
        <p:txBody>
          <a:bodyPr/>
          <a:lstStyle/>
          <a:p>
            <a:pPr eaLnBrk="1" hangingPunct="1"/>
            <a:endParaRPr lang="en-US" sz="1600" dirty="0"/>
          </a:p>
          <a:p>
            <a:pPr lvl="1" eaLnBrk="1" hangingPunct="1">
              <a:buFont typeface="Wingdings" pitchFamily="5" charset="2"/>
              <a:buNone/>
            </a:pPr>
            <a:r>
              <a:rPr lang="en-US" sz="1800" dirty="0">
                <a:ea typeface="ＭＳ Ｐゴシック" pitchFamily="30" charset="-128"/>
              </a:rPr>
              <a:t>When the </a:t>
            </a:r>
            <a:r>
              <a:rPr lang="en-US" sz="1800" dirty="0" err="1">
                <a:ea typeface="ＭＳ Ｐゴシック" pitchFamily="30" charset="-128"/>
              </a:rPr>
              <a:t>mainjframe</a:t>
            </a:r>
            <a:r>
              <a:rPr lang="en-US" sz="1800" dirty="0">
                <a:ea typeface="ＭＳ Ｐゴシック" pitchFamily="30" charset="-128"/>
              </a:rPr>
              <a:t> is first executed, we create an object of </a:t>
            </a:r>
          </a:p>
          <a:p>
            <a:pPr lvl="1" eaLnBrk="1" hangingPunct="1">
              <a:buFont typeface="Wingdings" pitchFamily="5" charset="2"/>
              <a:buNone/>
            </a:pPr>
            <a:r>
              <a:rPr lang="en-US" sz="1800" dirty="0">
                <a:ea typeface="ＭＳ Ｐゴシック" pitchFamily="30" charset="-128"/>
              </a:rPr>
              <a:t>type </a:t>
            </a:r>
            <a:r>
              <a:rPr lang="en-US" sz="1800" dirty="0" err="1">
                <a:ea typeface="ＭＳ Ｐゴシック" pitchFamily="30" charset="-128"/>
              </a:rPr>
              <a:t>productcatalog</a:t>
            </a:r>
            <a:endParaRPr lang="en-US" sz="1800" dirty="0">
              <a:ea typeface="ＭＳ Ｐゴシック" pitchFamily="30" charset="-128"/>
            </a:endParaRPr>
          </a:p>
          <a:p>
            <a:pPr lvl="1" eaLnBrk="1" hangingPunct="1">
              <a:buFont typeface="Wingdings" pitchFamily="5" charset="2"/>
              <a:buNone/>
            </a:pPr>
            <a:endParaRPr lang="en-US" sz="1800" dirty="0">
              <a:ea typeface="ＭＳ Ｐゴシック" pitchFamily="30" charset="-128"/>
            </a:endParaRPr>
          </a:p>
          <a:p>
            <a:pPr lvl="1" eaLnBrk="1" hangingPunct="1">
              <a:buFont typeface="Wingdings" pitchFamily="5" charset="2"/>
              <a:buNone/>
            </a:pPr>
            <a:r>
              <a:rPr lang="en-US" sz="1800" dirty="0">
                <a:ea typeface="ＭＳ Ｐゴシック" pitchFamily="30" charset="-128"/>
              </a:rPr>
              <a:t>We keep the product catalog object in the </a:t>
            </a:r>
            <a:r>
              <a:rPr lang="en-US" sz="1800" dirty="0" err="1">
                <a:ea typeface="ＭＳ Ｐゴシック" pitchFamily="30" charset="-128"/>
              </a:rPr>
              <a:t>MainJFrame</a:t>
            </a:r>
            <a:r>
              <a:rPr lang="en-US" sz="1800" dirty="0">
                <a:ea typeface="ＭＳ Ｐゴシック" pitchFamily="30" charset="-128"/>
              </a:rPr>
              <a:t> for the </a:t>
            </a:r>
          </a:p>
          <a:p>
            <a:pPr lvl="1" eaLnBrk="1" hangingPunct="1">
              <a:buFont typeface="Wingdings" pitchFamily="5" charset="2"/>
              <a:buNone/>
            </a:pPr>
            <a:r>
              <a:rPr lang="en-US" sz="1800" dirty="0">
                <a:ea typeface="ＭＳ Ｐゴシック" pitchFamily="30" charset="-128"/>
              </a:rPr>
              <a:t>duration of the application</a:t>
            </a:r>
          </a:p>
          <a:p>
            <a:pPr lvl="1" eaLnBrk="1" hangingPunct="1">
              <a:buFont typeface="Wingdings" pitchFamily="5" charset="2"/>
              <a:buNone/>
            </a:pPr>
            <a:endParaRPr lang="en-US" sz="1800" dirty="0">
              <a:ea typeface="ＭＳ Ｐゴシック" pitchFamily="30" charset="-128"/>
            </a:endParaRPr>
          </a:p>
          <a:p>
            <a:pPr lvl="1" eaLnBrk="1" hangingPunct="1">
              <a:buFont typeface="Wingdings" pitchFamily="5" charset="2"/>
              <a:buNone/>
            </a:pPr>
            <a:r>
              <a:rPr lang="en-US" sz="1800" dirty="0">
                <a:ea typeface="ＭＳ Ｐゴシック" pitchFamily="30" charset="-128"/>
              </a:rPr>
              <a:t>We user wants to add a product we send the product catalog </a:t>
            </a:r>
          </a:p>
          <a:p>
            <a:pPr lvl="1" eaLnBrk="1" hangingPunct="1">
              <a:buFont typeface="Wingdings" pitchFamily="5" charset="2"/>
              <a:buNone/>
            </a:pPr>
            <a:r>
              <a:rPr lang="en-US" sz="1800" dirty="0">
                <a:ea typeface="ＭＳ Ｐゴシック" pitchFamily="30" charset="-128"/>
              </a:rPr>
              <a:t>object to the add product screen</a:t>
            </a:r>
          </a:p>
          <a:p>
            <a:pPr lvl="1" eaLnBrk="1" hangingPunct="1">
              <a:buFont typeface="Wingdings" pitchFamily="5" charset="2"/>
              <a:buNone/>
            </a:pPr>
            <a:endParaRPr lang="en-US" sz="1800" dirty="0">
              <a:ea typeface="ＭＳ Ｐゴシック" pitchFamily="30" charset="-128"/>
            </a:endParaRPr>
          </a:p>
          <a:p>
            <a:pPr lvl="1" eaLnBrk="1" hangingPunct="1">
              <a:buFont typeface="Wingdings" pitchFamily="5" charset="2"/>
              <a:buNone/>
            </a:pPr>
            <a:r>
              <a:rPr lang="en-US" sz="1800" dirty="0">
                <a:ea typeface="ＭＳ Ｐゴシック" pitchFamily="30" charset="-128"/>
              </a:rPr>
              <a:t>The product screen will use the product catalog object to </a:t>
            </a:r>
          </a:p>
          <a:p>
            <a:pPr lvl="1" eaLnBrk="1" hangingPunct="1">
              <a:buFont typeface="Wingdings" pitchFamily="5" charset="2"/>
              <a:buNone/>
            </a:pPr>
            <a:r>
              <a:rPr lang="en-US" sz="1800" dirty="0">
                <a:ea typeface="ＭＳ Ｐゴシック" pitchFamily="30" charset="-128"/>
              </a:rPr>
              <a:t>create new product and fill it with input from the user.</a:t>
            </a:r>
          </a:p>
          <a:p>
            <a:pPr lvl="1" eaLnBrk="1" hangingPunct="1">
              <a:buFont typeface="Wingdings" pitchFamily="5" charset="2"/>
              <a:buNone/>
            </a:pPr>
            <a:endParaRPr lang="en-US" sz="1800" dirty="0">
              <a:ea typeface="ＭＳ Ｐゴシック" pitchFamily="30" charset="-128"/>
            </a:endParaRPr>
          </a:p>
          <a:p>
            <a:pPr lvl="1" eaLnBrk="1" hangingPunct="1">
              <a:buFont typeface="Wingdings" pitchFamily="5" charset="2"/>
              <a:buNone/>
            </a:pPr>
            <a:r>
              <a:rPr lang="en-US" sz="1800" dirty="0">
                <a:ea typeface="ＭＳ Ｐゴシック" pitchFamily="30" charset="-128"/>
              </a:rPr>
              <a:t>The catalog should how to save the newly created product in </a:t>
            </a:r>
          </a:p>
          <a:p>
            <a:pPr lvl="1" eaLnBrk="1" hangingPunct="1">
              <a:buFont typeface="Wingdings" pitchFamily="5" charset="2"/>
              <a:buNone/>
            </a:pPr>
            <a:r>
              <a:rPr lang="en-US" sz="1800" dirty="0">
                <a:ea typeface="ＭＳ Ｐゴシック" pitchFamily="30" charset="-128"/>
              </a:rPr>
              <a:t>its list of products</a:t>
            </a:r>
          </a:p>
          <a:p>
            <a:pPr eaLnBrk="1" hangingPunct="1"/>
            <a:endParaRPr lang="en-US" sz="16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76200" y="0"/>
          <a:ext cx="90678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4800" y="304800"/>
            <a:ext cx="7793037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Create product catalog and save it here in a reference variable</a:t>
            </a:r>
          </a:p>
        </p:txBody>
      </p:sp>
      <p:cxnSp>
        <p:nvCxnSpPr>
          <p:cNvPr id="15" name="Curved Connector 14"/>
          <p:cNvCxnSpPr/>
          <p:nvPr/>
        </p:nvCxnSpPr>
        <p:spPr bwMode="auto">
          <a:xfrm>
            <a:off x="1524000" y="3962400"/>
            <a:ext cx="762000" cy="1588"/>
          </a:xfrm>
          <a:prstGeom prst="curvedConnector3">
            <a:avLst>
              <a:gd name="adj1" fmla="val 50000"/>
            </a:avLst>
          </a:prstGeom>
          <a:ln w="50800">
            <a:headEnd type="none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grpSp>
        <p:nvGrpSpPr>
          <p:cNvPr id="23" name="Group 22"/>
          <p:cNvGrpSpPr/>
          <p:nvPr/>
        </p:nvGrpSpPr>
        <p:grpSpPr>
          <a:xfrm>
            <a:off x="2590800" y="4724400"/>
            <a:ext cx="1497802" cy="685800"/>
            <a:chOff x="2083600" y="5299946"/>
            <a:chExt cx="1269202" cy="685800"/>
          </a:xfrm>
        </p:grpSpPr>
        <p:sp>
          <p:nvSpPr>
            <p:cNvPr id="24" name="Rounded Rectangle 23"/>
            <p:cNvSpPr/>
            <p:nvPr/>
          </p:nvSpPr>
          <p:spPr>
            <a:xfrm>
              <a:off x="2083600" y="5299946"/>
              <a:ext cx="1269202" cy="685800"/>
            </a:xfrm>
            <a:prstGeom prst="roundRect">
              <a:avLst>
                <a:gd name="adj" fmla="val 105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Rounded Rectangle 4"/>
            <p:cNvSpPr/>
            <p:nvPr/>
          </p:nvSpPr>
          <p:spPr>
            <a:xfrm>
              <a:off x="2103658" y="5320004"/>
              <a:ext cx="1229086" cy="61209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  <a:scene3d>
                <a:camera prst="orthographicFront"/>
                <a:lightRig rig="flat" dir="t">
                  <a:rot lat="0" lon="0" rev="18900000"/>
                </a:lightRig>
              </a:scene3d>
              <a:sp3d extrusionH="31750" contourW="6350" prstMaterial="powder">
                <a:bevelT w="19050" h="19050" prst="angle"/>
                <a:contourClr>
                  <a:schemeClr val="accent3">
                    <a:tint val="100000"/>
                    <a:shade val="100000"/>
                    <a:satMod val="100000"/>
                    <a:hueMod val="100000"/>
                  </a:schemeClr>
                </a:contourClr>
              </a:sp3d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900" b="1" kern="1200" cap="none" spc="0" dirty="0">
                  <a:ln/>
                  <a:solidFill>
                    <a:srgbClr val="002060"/>
                  </a:solidFill>
                  <a:effectLst/>
                </a:rPr>
                <a:t>Product </a:t>
              </a:r>
            </a:p>
          </p:txBody>
        </p:sp>
      </p:grpSp>
      <p:cxnSp>
        <p:nvCxnSpPr>
          <p:cNvPr id="14" name="Curved Connector 13"/>
          <p:cNvCxnSpPr/>
          <p:nvPr/>
        </p:nvCxnSpPr>
        <p:spPr>
          <a:xfrm rot="10800000">
            <a:off x="4114800" y="4876800"/>
            <a:ext cx="1600200" cy="152400"/>
          </a:xfrm>
          <a:prstGeom prst="curvedConnector3">
            <a:avLst>
              <a:gd name="adj1" fmla="val 50000"/>
            </a:avLst>
          </a:prstGeom>
          <a:ln w="41275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1905001" y="2590800"/>
            <a:ext cx="7010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chemeClr val="bg1">
                    <a:lumMod val="95000"/>
                  </a:schemeClr>
                </a:solidFill>
              </a:rPr>
              <a:t>The product catalog object here is passed as a parameter from the </a:t>
            </a:r>
            <a:r>
              <a:rPr lang="en-US" sz="2000" b="0" dirty="0" err="1">
                <a:solidFill>
                  <a:schemeClr val="bg1">
                    <a:lumMod val="95000"/>
                  </a:schemeClr>
                </a:solidFill>
              </a:rPr>
              <a:t>MainJFrame</a:t>
            </a:r>
            <a:r>
              <a:rPr lang="en-US" sz="2000" b="0" dirty="0">
                <a:solidFill>
                  <a:schemeClr val="bg1">
                    <a:lumMod val="95000"/>
                  </a:schemeClr>
                </a:solidFill>
              </a:rPr>
              <a:t> (both are the same object)</a:t>
            </a:r>
            <a:endParaRPr lang="en-US" sz="2000" b="0" dirty="0"/>
          </a:p>
        </p:txBody>
      </p:sp>
      <p:cxnSp>
        <p:nvCxnSpPr>
          <p:cNvPr id="49" name="Curved Connector 48"/>
          <p:cNvCxnSpPr/>
          <p:nvPr/>
        </p:nvCxnSpPr>
        <p:spPr>
          <a:xfrm rot="10800000">
            <a:off x="4114801" y="5029200"/>
            <a:ext cx="533400" cy="152400"/>
          </a:xfrm>
          <a:prstGeom prst="curvedConnector3">
            <a:avLst>
              <a:gd name="adj1" fmla="val 50000"/>
            </a:avLst>
          </a:prstGeom>
          <a:ln w="41275">
            <a:solidFill>
              <a:schemeClr val="tx1">
                <a:lumMod val="95000"/>
                <a:lumOff val="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/>
        </p:nvGraphicFramePr>
        <p:xfrm>
          <a:off x="76200" y="0"/>
          <a:ext cx="90678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04800" y="304800"/>
            <a:ext cx="7793037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Create product catalog and save it here in a reference variable</a:t>
            </a:r>
          </a:p>
        </p:txBody>
      </p:sp>
      <p:cxnSp>
        <p:nvCxnSpPr>
          <p:cNvPr id="15" name="Curved Connector 14"/>
          <p:cNvCxnSpPr/>
          <p:nvPr/>
        </p:nvCxnSpPr>
        <p:spPr bwMode="auto">
          <a:xfrm>
            <a:off x="1524000" y="3962400"/>
            <a:ext cx="762000" cy="1588"/>
          </a:xfrm>
          <a:prstGeom prst="curvedConnector3">
            <a:avLst>
              <a:gd name="adj1" fmla="val 50000"/>
            </a:avLst>
          </a:prstGeom>
          <a:ln w="50800">
            <a:headEnd type="none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grpSp>
        <p:nvGrpSpPr>
          <p:cNvPr id="2" name="Group 22"/>
          <p:cNvGrpSpPr/>
          <p:nvPr/>
        </p:nvGrpSpPr>
        <p:grpSpPr>
          <a:xfrm>
            <a:off x="1931198" y="5105400"/>
            <a:ext cx="1497802" cy="685800"/>
            <a:chOff x="2083600" y="5299946"/>
            <a:chExt cx="1269202" cy="685800"/>
          </a:xfrm>
        </p:grpSpPr>
        <p:sp>
          <p:nvSpPr>
            <p:cNvPr id="24" name="Rounded Rectangle 23"/>
            <p:cNvSpPr/>
            <p:nvPr/>
          </p:nvSpPr>
          <p:spPr>
            <a:xfrm>
              <a:off x="2083600" y="5299946"/>
              <a:ext cx="1269202" cy="685800"/>
            </a:xfrm>
            <a:prstGeom prst="roundRect">
              <a:avLst>
                <a:gd name="adj" fmla="val 1050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Rounded Rectangle 4"/>
            <p:cNvSpPr/>
            <p:nvPr/>
          </p:nvSpPr>
          <p:spPr>
            <a:xfrm>
              <a:off x="2103658" y="5320004"/>
              <a:ext cx="1229086" cy="61209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  <a:scene3d>
                <a:camera prst="orthographicFront"/>
                <a:lightRig rig="flat" dir="t">
                  <a:rot lat="0" lon="0" rev="18900000"/>
                </a:lightRig>
              </a:scene3d>
              <a:sp3d extrusionH="31750" contourW="6350" prstMaterial="powder">
                <a:bevelT w="19050" h="19050" prst="angle"/>
                <a:contourClr>
                  <a:schemeClr val="accent3">
                    <a:tint val="100000"/>
                    <a:shade val="100000"/>
                    <a:satMod val="100000"/>
                    <a:hueMod val="100000"/>
                  </a:schemeClr>
                </a:contourClr>
              </a:sp3d>
            </a:bodyPr>
            <a:lstStyle/>
            <a:p>
              <a:pPr lvl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900" b="1" kern="1200" cap="none" spc="0" dirty="0">
                  <a:ln/>
                  <a:solidFill>
                    <a:srgbClr val="002060"/>
                  </a:solidFill>
                  <a:effectLst/>
                </a:rPr>
                <a:t>Product </a:t>
              </a:r>
            </a:p>
          </p:txBody>
        </p:sp>
      </p:grpSp>
      <p:sp>
        <p:nvSpPr>
          <p:cNvPr id="28" name="Rectangle 27"/>
          <p:cNvSpPr/>
          <p:nvPr/>
        </p:nvSpPr>
        <p:spPr>
          <a:xfrm>
            <a:off x="1905001" y="2590800"/>
            <a:ext cx="70104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chemeClr val="bg1">
                    <a:lumMod val="95000"/>
                  </a:schemeClr>
                </a:solidFill>
              </a:rPr>
              <a:t>The product catalog object here is passed as a parameter from the </a:t>
            </a:r>
            <a:r>
              <a:rPr lang="en-US" sz="2000" b="0" dirty="0" err="1">
                <a:solidFill>
                  <a:schemeClr val="bg1">
                    <a:lumMod val="95000"/>
                  </a:schemeClr>
                </a:solidFill>
              </a:rPr>
              <a:t>MainJFrame</a:t>
            </a:r>
            <a:r>
              <a:rPr lang="en-US" sz="2000" b="0" dirty="0">
                <a:solidFill>
                  <a:schemeClr val="bg1">
                    <a:lumMod val="95000"/>
                  </a:schemeClr>
                </a:solidFill>
              </a:rPr>
              <a:t> (both are the same object)</a:t>
            </a:r>
            <a:endParaRPr lang="en-US" sz="2000" b="0" dirty="0"/>
          </a:p>
        </p:txBody>
      </p:sp>
      <p:graphicFrame>
        <p:nvGraphicFramePr>
          <p:cNvPr id="17" name="Group 5"/>
          <p:cNvGraphicFramePr>
            <a:graphicFrameLocks noGrp="1"/>
          </p:cNvGraphicFramePr>
          <p:nvPr>
            <p:ph idx="1"/>
          </p:nvPr>
        </p:nvGraphicFramePr>
        <p:xfrm>
          <a:off x="4572000" y="3962400"/>
          <a:ext cx="1828800" cy="1828802"/>
        </p:xfrm>
        <a:graphic>
          <a:graphicData uri="http://schemas.openxmlformats.org/drawingml/2006/table">
            <a:tbl>
              <a:tblPr/>
              <a:tblGrid>
                <a:gridCol w="182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90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Product 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6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Product 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0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Product 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0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Product 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08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19" name="Curved Connector 18"/>
          <p:cNvCxnSpPr/>
          <p:nvPr/>
        </p:nvCxnSpPr>
        <p:spPr bwMode="auto">
          <a:xfrm flipV="1">
            <a:off x="3505200" y="4343400"/>
            <a:ext cx="990600" cy="762000"/>
          </a:xfrm>
          <a:prstGeom prst="curvedConnector3">
            <a:avLst>
              <a:gd name="adj1" fmla="val 50000"/>
            </a:avLst>
          </a:prstGeom>
          <a:ln w="50800">
            <a:headEnd type="none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Application: Add Product</a:t>
            </a:r>
          </a:p>
        </p:txBody>
      </p:sp>
      <p:pic>
        <p:nvPicPr>
          <p:cNvPr id="16387" name="Content Placeholder 3" descr="1.jpg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609600" y="2286000"/>
            <a:ext cx="7848600" cy="4114800"/>
          </a:xfrm>
        </p:spPr>
      </p:pic>
      <p:sp>
        <p:nvSpPr>
          <p:cNvPr id="5" name="Oval 4"/>
          <p:cNvSpPr>
            <a:spLocks noChangeArrowheads="1"/>
          </p:cNvSpPr>
          <p:nvPr/>
        </p:nvSpPr>
        <p:spPr bwMode="auto">
          <a:xfrm>
            <a:off x="762000" y="2819400"/>
            <a:ext cx="1752600" cy="3048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  <p:txBody>
          <a:bodyPr wrap="none"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Application: Browse products</a:t>
            </a:r>
          </a:p>
        </p:txBody>
      </p:sp>
      <p:pic>
        <p:nvPicPr>
          <p:cNvPr id="17411" name="Content Placeholder 3" descr="2.jpg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533400" y="2362200"/>
            <a:ext cx="8001000" cy="4114800"/>
          </a:xfrm>
        </p:spPr>
      </p:pic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533400" y="3200400"/>
            <a:ext cx="2133600" cy="304800"/>
          </a:xfrm>
          <a:prstGeom prst="ellipse">
            <a:avLst/>
          </a:prstGeom>
          <a:noFill/>
          <a:ln w="9525">
            <a:solidFill>
              <a:srgbClr val="FF0000"/>
            </a:solidFill>
            <a:round/>
            <a:headEnd/>
            <a:tailEnd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  <p:txBody>
          <a:bodyPr wrap="none"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Question: How to organize the products?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know how to keep track of a single product through a reference variable, but what if we have many products?</a:t>
            </a:r>
          </a:p>
          <a:p>
            <a:r>
              <a:rPr lang="en-US" dirty="0"/>
              <a:t>Where to keep the products?</a:t>
            </a:r>
          </a:p>
          <a:p>
            <a:r>
              <a:rPr lang="en-US" dirty="0"/>
              <a:t>How find an existing product?</a:t>
            </a:r>
          </a:p>
          <a:p>
            <a:r>
              <a:rPr lang="en-US" dirty="0"/>
              <a:t>How to list them?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answer: Build an information model first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990600" y="4038600"/>
          <a:ext cx="7848600" cy="2159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7200"/>
            <a:ext cx="7793037" cy="1143000"/>
          </a:xfrm>
        </p:spPr>
        <p:txBody>
          <a:bodyPr/>
          <a:lstStyle/>
          <a:p>
            <a:r>
              <a:rPr lang="en-US" dirty="0"/>
              <a:t>We have a collection of products: The product catalog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1905000" y="2286000"/>
          <a:ext cx="70866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5" name="Group 4"/>
          <p:cNvGrpSpPr/>
          <p:nvPr/>
        </p:nvGrpSpPr>
        <p:grpSpPr>
          <a:xfrm rot="5400000">
            <a:off x="190500" y="3162300"/>
            <a:ext cx="3048000" cy="1143000"/>
            <a:chOff x="2019299" y="2895600"/>
            <a:chExt cx="3048000" cy="1143000"/>
          </a:xfrm>
        </p:grpSpPr>
        <p:sp>
          <p:nvSpPr>
            <p:cNvPr id="6" name="Rectangle 5"/>
            <p:cNvSpPr/>
            <p:nvPr/>
          </p:nvSpPr>
          <p:spPr>
            <a:xfrm>
              <a:off x="2019299" y="3276600"/>
              <a:ext cx="3048000" cy="762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2019299" y="2895600"/>
              <a:ext cx="3048000" cy="762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92024" tIns="192024" rIns="192024" bIns="192024" numCol="1" spcCol="1270" anchor="ctr" anchorCtr="0">
              <a:noAutofit/>
            </a:bodyPr>
            <a:lstStyle/>
            <a:p>
              <a:pPr lvl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700" b="0" kern="1200" dirty="0"/>
                <a:t>Product</a:t>
              </a:r>
            </a:p>
          </p:txBody>
        </p:sp>
      </p:grpSp>
      <p:cxnSp>
        <p:nvCxnSpPr>
          <p:cNvPr id="9" name="Straight Arrow Connector 8"/>
          <p:cNvCxnSpPr>
            <a:stCxn id="7" idx="0"/>
          </p:cNvCxnSpPr>
          <p:nvPr/>
        </p:nvCxnSpPr>
        <p:spPr bwMode="auto">
          <a:xfrm>
            <a:off x="2286000" y="3733800"/>
            <a:ext cx="1981200" cy="15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  <p:cxnSp>
        <p:nvCxnSpPr>
          <p:cNvPr id="10" name="Straight Arrow Connector 9"/>
          <p:cNvCxnSpPr>
            <a:stCxn id="7" idx="0"/>
          </p:cNvCxnSpPr>
          <p:nvPr/>
        </p:nvCxnSpPr>
        <p:spPr bwMode="auto">
          <a:xfrm>
            <a:off x="2286000" y="3733800"/>
            <a:ext cx="2667000" cy="4572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arrow"/>
          </a:ln>
          <a:effectLst/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on product catalog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2057400" y="2133600"/>
          <a:ext cx="70866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/>
          <p:cNvSpPr/>
          <p:nvPr/>
        </p:nvSpPr>
        <p:spPr>
          <a:xfrm rot="5400000">
            <a:off x="-533400" y="3886200"/>
            <a:ext cx="3048000" cy="762000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aphicFrame>
        <p:nvGraphicFramePr>
          <p:cNvPr id="11" name="Diagram 10"/>
          <p:cNvGraphicFramePr/>
          <p:nvPr/>
        </p:nvGraphicFramePr>
        <p:xfrm>
          <a:off x="6629400" y="2057400"/>
          <a:ext cx="2514600" cy="137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2" name="Diagram 11"/>
          <p:cNvGraphicFramePr/>
          <p:nvPr/>
        </p:nvGraphicFramePr>
        <p:xfrm>
          <a:off x="0" y="4114800"/>
          <a:ext cx="3657600" cy="187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Blends">
  <a:themeElements>
    <a:clrScheme name="Blends 2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pitchFamily="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pitchFamily="5" charset="0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Designs\Blends.pot</Template>
  <TotalTime>11537</TotalTime>
  <Words>1026</Words>
  <Application>Microsoft Office PowerPoint</Application>
  <PresentationFormat>On-screen Show (4:3)</PresentationFormat>
  <Paragraphs>341</Paragraphs>
  <Slides>38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Gill Sans MT</vt:lpstr>
      <vt:lpstr>Tahoma</vt:lpstr>
      <vt:lpstr>Times New Roman</vt:lpstr>
      <vt:lpstr>Wingdings</vt:lpstr>
      <vt:lpstr>Blends</vt:lpstr>
      <vt:lpstr>Creating and Displaying Many elements</vt:lpstr>
      <vt:lpstr>The problem</vt:lpstr>
      <vt:lpstr>Objective</vt:lpstr>
      <vt:lpstr>The Application: Add Product</vt:lpstr>
      <vt:lpstr>The Application: Browse products</vt:lpstr>
      <vt:lpstr>Key Question: How to organize the products?</vt:lpstr>
      <vt:lpstr>The answer: Build an information model first</vt:lpstr>
      <vt:lpstr>We have a collection of products: The product catalog</vt:lpstr>
      <vt:lpstr>Operations on product catalog</vt:lpstr>
      <vt:lpstr>So what is the information model for the product catalog?</vt:lpstr>
      <vt:lpstr>Product catalog keeps track of products</vt:lpstr>
      <vt:lpstr>Product catalog keeps track of products</vt:lpstr>
      <vt:lpstr>Product catalog keeps track of products (manages products)</vt:lpstr>
      <vt:lpstr>Other Catalog Patterns (AKA factory pattern)</vt:lpstr>
      <vt:lpstr>Other Catalog Patterns (AKA factory pattern)</vt:lpstr>
      <vt:lpstr>Other Catalog Patterns (AKA factory pattern)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Java will do this?</vt:lpstr>
      <vt:lpstr>How Java will do this?</vt:lpstr>
      <vt:lpstr>PowerPoint Presentation</vt:lpstr>
      <vt:lpstr>How to implement this pattern in java?</vt:lpstr>
      <vt:lpstr>Why learning how to implement relationship connections are important?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Create Product Class under the business package</vt:lpstr>
      <vt:lpstr>ProductCatalog Class under the business package</vt:lpstr>
      <vt:lpstr>ProductCatalog Class under the business package</vt:lpstr>
      <vt:lpstr>How the product catalog will flow through the screens?</vt:lpstr>
      <vt:lpstr>Create product catalog and save it here in a reference variable</vt:lpstr>
      <vt:lpstr>Create product catalog and save it here in a reference variable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1</dc:title>
  <dc:creator>Ryan</dc:creator>
  <cp:lastModifiedBy>kal bugrara</cp:lastModifiedBy>
  <cp:revision>263</cp:revision>
  <dcterms:created xsi:type="dcterms:W3CDTF">2008-09-25T20:00:39Z</dcterms:created>
  <dcterms:modified xsi:type="dcterms:W3CDTF">2022-09-26T17:43:35Z</dcterms:modified>
</cp:coreProperties>
</file>

<file path=docProps/thumbnail.jpeg>
</file>